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3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52" r:id="rId2"/>
    <p:sldMasterId id="2147483659" r:id="rId3"/>
    <p:sldMasterId id="2147483676" r:id="rId4"/>
  </p:sldMasterIdLst>
  <p:notesMasterIdLst>
    <p:notesMasterId r:id="rId19"/>
  </p:notesMasterIdLst>
  <p:sldIdLst>
    <p:sldId id="256" r:id="rId5"/>
    <p:sldId id="258" r:id="rId6"/>
    <p:sldId id="272" r:id="rId7"/>
    <p:sldId id="259" r:id="rId8"/>
    <p:sldId id="269" r:id="rId9"/>
    <p:sldId id="260" r:id="rId10"/>
    <p:sldId id="262" r:id="rId11"/>
    <p:sldId id="263" r:id="rId12"/>
    <p:sldId id="270" r:id="rId13"/>
    <p:sldId id="273" r:id="rId14"/>
    <p:sldId id="265" r:id="rId15"/>
    <p:sldId id="266" r:id="rId16"/>
    <p:sldId id="271" r:id="rId17"/>
    <p:sldId id="268" r:id="rId1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3" roundtripDataSignature="AMtx7miGhgQoR+OsXA5dvoS6F429P2Ejb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40BE23E-7992-4DC2-9BF9-0E0D900188A0}" v="64" dt="2025-02-03T23:01:56.251"/>
  </p1510:revLst>
</p1510:revInfo>
</file>

<file path=ppt/tableStyles.xml><?xml version="1.0" encoding="utf-8"?>
<a:tblStyleLst xmlns:a="http://schemas.openxmlformats.org/drawingml/2006/main" def="{859689AB-FDA3-48CD-B22B-1F471EEFD5AC}">
  <a:tblStyle styleId="{859689AB-FDA3-48CD-B22B-1F471EEFD5AC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6EAF1"/>
          </a:solidFill>
        </a:fill>
      </a:tcStyle>
    </a:wholeTbl>
    <a:band1H>
      <a:tcTxStyle/>
      <a:tcStyle>
        <a:tcBdr/>
        <a:fill>
          <a:solidFill>
            <a:srgbClr val="CAD2E2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AD2E2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38" d="100"/>
          <a:sy n="138" d="100"/>
        </p:scale>
        <p:origin x="83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customschemas.google.com/relationships/presentationmetadata" Target="metadata"/><Relationship Id="rId28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eballos, Isis" userId="6affe790-d55e-43f1-b9f2-53115bd187fe" providerId="ADAL" clId="{940BE23E-7992-4DC2-9BF9-0E0D900188A0}"/>
    <pc:docChg chg="undo custSel modSld">
      <pc:chgData name="Ceballos, Isis" userId="6affe790-d55e-43f1-b9f2-53115bd187fe" providerId="ADAL" clId="{940BE23E-7992-4DC2-9BF9-0E0D900188A0}" dt="2025-02-03T23:01:58.806" v="1432" actId="20577"/>
      <pc:docMkLst>
        <pc:docMk/>
      </pc:docMkLst>
      <pc:sldChg chg="addSp modSp mod">
        <pc:chgData name="Ceballos, Isis" userId="6affe790-d55e-43f1-b9f2-53115bd187fe" providerId="ADAL" clId="{940BE23E-7992-4DC2-9BF9-0E0D900188A0}" dt="2025-02-03T20:32:53.809" v="770" actId="20577"/>
        <pc:sldMkLst>
          <pc:docMk/>
          <pc:sldMk cId="0" sldId="258"/>
        </pc:sldMkLst>
        <pc:spChg chg="add">
          <ac:chgData name="Ceballos, Isis" userId="6affe790-d55e-43f1-b9f2-53115bd187fe" providerId="ADAL" clId="{940BE23E-7992-4DC2-9BF9-0E0D900188A0}" dt="2025-01-27T23:45:35.356" v="55"/>
          <ac:spMkLst>
            <pc:docMk/>
            <pc:sldMk cId="0" sldId="258"/>
            <ac:spMk id="2" creationId="{ED451433-E330-75A5-F10A-998140ADACB4}"/>
          </ac:spMkLst>
        </pc:spChg>
        <pc:spChg chg="mod">
          <ac:chgData name="Ceballos, Isis" userId="6affe790-d55e-43f1-b9f2-53115bd187fe" providerId="ADAL" clId="{940BE23E-7992-4DC2-9BF9-0E0D900188A0}" dt="2025-02-03T20:32:53.809" v="770" actId="20577"/>
          <ac:spMkLst>
            <pc:docMk/>
            <pc:sldMk cId="0" sldId="258"/>
            <ac:spMk id="153" creationId="{00000000-0000-0000-0000-000000000000}"/>
          </ac:spMkLst>
        </pc:spChg>
      </pc:sldChg>
      <pc:sldChg chg="modSp mod">
        <pc:chgData name="Ceballos, Isis" userId="6affe790-d55e-43f1-b9f2-53115bd187fe" providerId="ADAL" clId="{940BE23E-7992-4DC2-9BF9-0E0D900188A0}" dt="2025-02-03T22:52:33.103" v="1256" actId="20577"/>
        <pc:sldMkLst>
          <pc:docMk/>
          <pc:sldMk cId="0" sldId="259"/>
        </pc:sldMkLst>
        <pc:spChg chg="mod">
          <ac:chgData name="Ceballos, Isis" userId="6affe790-d55e-43f1-b9f2-53115bd187fe" providerId="ADAL" clId="{940BE23E-7992-4DC2-9BF9-0E0D900188A0}" dt="2025-02-03T22:52:33.103" v="1256" actId="20577"/>
          <ac:spMkLst>
            <pc:docMk/>
            <pc:sldMk cId="0" sldId="259"/>
            <ac:spMk id="159" creationId="{00000000-0000-0000-0000-000000000000}"/>
          </ac:spMkLst>
        </pc:spChg>
        <pc:spChg chg="mod">
          <ac:chgData name="Ceballos, Isis" userId="6affe790-d55e-43f1-b9f2-53115bd187fe" providerId="ADAL" clId="{940BE23E-7992-4DC2-9BF9-0E0D900188A0}" dt="2025-02-03T22:10:47.724" v="819" actId="20577"/>
          <ac:spMkLst>
            <pc:docMk/>
            <pc:sldMk cId="0" sldId="259"/>
            <ac:spMk id="160" creationId="{00000000-0000-0000-0000-000000000000}"/>
          </ac:spMkLst>
        </pc:spChg>
      </pc:sldChg>
      <pc:sldChg chg="modSp mod">
        <pc:chgData name="Ceballos, Isis" userId="6affe790-d55e-43f1-b9f2-53115bd187fe" providerId="ADAL" clId="{940BE23E-7992-4DC2-9BF9-0E0D900188A0}" dt="2025-02-03T22:54:23" v="1301" actId="20577"/>
        <pc:sldMkLst>
          <pc:docMk/>
          <pc:sldMk cId="0" sldId="260"/>
        </pc:sldMkLst>
        <pc:spChg chg="mod">
          <ac:chgData name="Ceballos, Isis" userId="6affe790-d55e-43f1-b9f2-53115bd187fe" providerId="ADAL" clId="{940BE23E-7992-4DC2-9BF9-0E0D900188A0}" dt="2025-02-03T22:54:23" v="1301" actId="20577"/>
          <ac:spMkLst>
            <pc:docMk/>
            <pc:sldMk cId="0" sldId="260"/>
            <ac:spMk id="166" creationId="{00000000-0000-0000-0000-000000000000}"/>
          </ac:spMkLst>
        </pc:spChg>
        <pc:spChg chg="mod">
          <ac:chgData name="Ceballos, Isis" userId="6affe790-d55e-43f1-b9f2-53115bd187fe" providerId="ADAL" clId="{940BE23E-7992-4DC2-9BF9-0E0D900188A0}" dt="2025-02-03T22:16:25.207" v="937" actId="20577"/>
          <ac:spMkLst>
            <pc:docMk/>
            <pc:sldMk cId="0" sldId="260"/>
            <ac:spMk id="167" creationId="{00000000-0000-0000-0000-000000000000}"/>
          </ac:spMkLst>
        </pc:spChg>
      </pc:sldChg>
      <pc:sldChg chg="modSp mod">
        <pc:chgData name="Ceballos, Isis" userId="6affe790-d55e-43f1-b9f2-53115bd187fe" providerId="ADAL" clId="{940BE23E-7992-4DC2-9BF9-0E0D900188A0}" dt="2025-02-03T22:55:19.747" v="1316" actId="20577"/>
        <pc:sldMkLst>
          <pc:docMk/>
          <pc:sldMk cId="0" sldId="262"/>
        </pc:sldMkLst>
        <pc:spChg chg="mod">
          <ac:chgData name="Ceballos, Isis" userId="6affe790-d55e-43f1-b9f2-53115bd187fe" providerId="ADAL" clId="{940BE23E-7992-4DC2-9BF9-0E0D900188A0}" dt="2025-02-03T22:26:24.282" v="970" actId="20577"/>
          <ac:spMkLst>
            <pc:docMk/>
            <pc:sldMk cId="0" sldId="262"/>
            <ac:spMk id="6" creationId="{D717F326-C0A0-4790-9ABB-30F4453EF0EC}"/>
          </ac:spMkLst>
        </pc:spChg>
        <pc:spChg chg="mod">
          <ac:chgData name="Ceballos, Isis" userId="6affe790-d55e-43f1-b9f2-53115bd187fe" providerId="ADAL" clId="{940BE23E-7992-4DC2-9BF9-0E0D900188A0}" dt="2025-02-03T22:55:19.747" v="1316" actId="20577"/>
          <ac:spMkLst>
            <pc:docMk/>
            <pc:sldMk cId="0" sldId="262"/>
            <ac:spMk id="178" creationId="{00000000-0000-0000-0000-000000000000}"/>
          </ac:spMkLst>
        </pc:spChg>
        <pc:picChg chg="mod">
          <ac:chgData name="Ceballos, Isis" userId="6affe790-d55e-43f1-b9f2-53115bd187fe" providerId="ADAL" clId="{940BE23E-7992-4DC2-9BF9-0E0D900188A0}" dt="2025-01-28T00:12:47.930" v="371" actId="1076"/>
          <ac:picMkLst>
            <pc:docMk/>
            <pc:sldMk cId="0" sldId="262"/>
            <ac:picMk id="4" creationId="{25E851CC-DCC7-458E-91AA-4770E7D0079F}"/>
          </ac:picMkLst>
        </pc:picChg>
      </pc:sldChg>
      <pc:sldChg chg="modSp mod">
        <pc:chgData name="Ceballos, Isis" userId="6affe790-d55e-43f1-b9f2-53115bd187fe" providerId="ADAL" clId="{940BE23E-7992-4DC2-9BF9-0E0D900188A0}" dt="2025-02-03T22:55:47.798" v="1331" actId="20577"/>
        <pc:sldMkLst>
          <pc:docMk/>
          <pc:sldMk cId="0" sldId="263"/>
        </pc:sldMkLst>
        <pc:spChg chg="mod">
          <ac:chgData name="Ceballos, Isis" userId="6affe790-d55e-43f1-b9f2-53115bd187fe" providerId="ADAL" clId="{940BE23E-7992-4DC2-9BF9-0E0D900188A0}" dt="2025-02-03T22:27:21.693" v="971"/>
          <ac:spMkLst>
            <pc:docMk/>
            <pc:sldMk cId="0" sldId="263"/>
            <ac:spMk id="9" creationId="{93757EC3-30A6-4CFB-9CFD-8F8252E455E1}"/>
          </ac:spMkLst>
        </pc:spChg>
        <pc:spChg chg="mod">
          <ac:chgData name="Ceballos, Isis" userId="6affe790-d55e-43f1-b9f2-53115bd187fe" providerId="ADAL" clId="{940BE23E-7992-4DC2-9BF9-0E0D900188A0}" dt="2025-02-03T22:55:47.798" v="1331" actId="20577"/>
          <ac:spMkLst>
            <pc:docMk/>
            <pc:sldMk cId="0" sldId="263"/>
            <ac:spMk id="184" creationId="{00000000-0000-0000-0000-000000000000}"/>
          </ac:spMkLst>
        </pc:spChg>
      </pc:sldChg>
      <pc:sldChg chg="modSp mod">
        <pc:chgData name="Ceballos, Isis" userId="6affe790-d55e-43f1-b9f2-53115bd187fe" providerId="ADAL" clId="{940BE23E-7992-4DC2-9BF9-0E0D900188A0}" dt="2025-02-03T23:00:18.711" v="1392" actId="20577"/>
        <pc:sldMkLst>
          <pc:docMk/>
          <pc:sldMk cId="0" sldId="265"/>
        </pc:sldMkLst>
        <pc:spChg chg="mod">
          <ac:chgData name="Ceballos, Isis" userId="6affe790-d55e-43f1-b9f2-53115bd187fe" providerId="ADAL" clId="{940BE23E-7992-4DC2-9BF9-0E0D900188A0}" dt="2025-02-03T23:00:18.711" v="1392" actId="20577"/>
          <ac:spMkLst>
            <pc:docMk/>
            <pc:sldMk cId="0" sldId="265"/>
            <ac:spMk id="199" creationId="{00000000-0000-0000-0000-000000000000}"/>
          </ac:spMkLst>
        </pc:spChg>
        <pc:spChg chg="mod">
          <ac:chgData name="Ceballos, Isis" userId="6affe790-d55e-43f1-b9f2-53115bd187fe" providerId="ADAL" clId="{940BE23E-7992-4DC2-9BF9-0E0D900188A0}" dt="2025-02-03T22:38:54.107" v="1153" actId="20577"/>
          <ac:spMkLst>
            <pc:docMk/>
            <pc:sldMk cId="0" sldId="265"/>
            <ac:spMk id="200" creationId="{00000000-0000-0000-0000-000000000000}"/>
          </ac:spMkLst>
        </pc:spChg>
      </pc:sldChg>
      <pc:sldChg chg="modSp mod">
        <pc:chgData name="Ceballos, Isis" userId="6affe790-d55e-43f1-b9f2-53115bd187fe" providerId="ADAL" clId="{940BE23E-7992-4DC2-9BF9-0E0D900188A0}" dt="2025-02-03T23:01:58.806" v="1432" actId="20577"/>
        <pc:sldMkLst>
          <pc:docMk/>
          <pc:sldMk cId="0" sldId="266"/>
        </pc:sldMkLst>
        <pc:spChg chg="mod">
          <ac:chgData name="Ceballos, Isis" userId="6affe790-d55e-43f1-b9f2-53115bd187fe" providerId="ADAL" clId="{940BE23E-7992-4DC2-9BF9-0E0D900188A0}" dt="2025-02-03T22:49:49.856" v="1196" actId="20577"/>
          <ac:spMkLst>
            <pc:docMk/>
            <pc:sldMk cId="0" sldId="266"/>
            <ac:spMk id="7" creationId="{C86CC229-CD51-4BDC-9C04-36D7BFCB45BB}"/>
          </ac:spMkLst>
        </pc:spChg>
        <pc:spChg chg="mod">
          <ac:chgData name="Ceballos, Isis" userId="6affe790-d55e-43f1-b9f2-53115bd187fe" providerId="ADAL" clId="{940BE23E-7992-4DC2-9BF9-0E0D900188A0}" dt="2025-02-03T23:01:58.806" v="1432" actId="20577"/>
          <ac:spMkLst>
            <pc:docMk/>
            <pc:sldMk cId="0" sldId="266"/>
            <ac:spMk id="205" creationId="{00000000-0000-0000-0000-000000000000}"/>
          </ac:spMkLst>
        </pc:spChg>
        <pc:grpChg chg="mod">
          <ac:chgData name="Ceballos, Isis" userId="6affe790-d55e-43f1-b9f2-53115bd187fe" providerId="ADAL" clId="{940BE23E-7992-4DC2-9BF9-0E0D900188A0}" dt="2025-02-03T20:11:08.640" v="618" actId="1076"/>
          <ac:grpSpMkLst>
            <pc:docMk/>
            <pc:sldMk cId="0" sldId="266"/>
            <ac:grpSpMk id="2" creationId="{C20CCA8E-B479-45DC-AE29-414A651CC571}"/>
          </ac:grpSpMkLst>
        </pc:grpChg>
      </pc:sldChg>
      <pc:sldChg chg="addSp modSp mod">
        <pc:chgData name="Ceballos, Isis" userId="6affe790-d55e-43f1-b9f2-53115bd187fe" providerId="ADAL" clId="{940BE23E-7992-4DC2-9BF9-0E0D900188A0}" dt="2025-02-03T22:53:51.677" v="1269" actId="20577"/>
        <pc:sldMkLst>
          <pc:docMk/>
          <pc:sldMk cId="652937568" sldId="269"/>
        </pc:sldMkLst>
        <pc:spChg chg="add">
          <ac:chgData name="Ceballos, Isis" userId="6affe790-d55e-43f1-b9f2-53115bd187fe" providerId="ADAL" clId="{940BE23E-7992-4DC2-9BF9-0E0D900188A0}" dt="2025-02-03T22:53:41.005" v="1257"/>
          <ac:spMkLst>
            <pc:docMk/>
            <pc:sldMk cId="652937568" sldId="269"/>
            <ac:spMk id="3" creationId="{D71ECD2D-CADC-218F-F306-CA5571508AAC}"/>
          </ac:spMkLst>
        </pc:spChg>
        <pc:spChg chg="mod">
          <ac:chgData name="Ceballos, Isis" userId="6affe790-d55e-43f1-b9f2-53115bd187fe" providerId="ADAL" clId="{940BE23E-7992-4DC2-9BF9-0E0D900188A0}" dt="2025-02-03T22:53:51.677" v="1269" actId="20577"/>
          <ac:spMkLst>
            <pc:docMk/>
            <pc:sldMk cId="652937568" sldId="269"/>
            <ac:spMk id="166" creationId="{00000000-0000-0000-0000-000000000000}"/>
          </ac:spMkLst>
        </pc:spChg>
        <pc:spChg chg="mod">
          <ac:chgData name="Ceballos, Isis" userId="6affe790-d55e-43f1-b9f2-53115bd187fe" providerId="ADAL" clId="{940BE23E-7992-4DC2-9BF9-0E0D900188A0}" dt="2025-02-03T22:13:12.883" v="888" actId="20577"/>
          <ac:spMkLst>
            <pc:docMk/>
            <pc:sldMk cId="652937568" sldId="269"/>
            <ac:spMk id="167" creationId="{00000000-0000-0000-0000-000000000000}"/>
          </ac:spMkLst>
        </pc:spChg>
      </pc:sldChg>
      <pc:sldChg chg="modSp mod">
        <pc:chgData name="Ceballos, Isis" userId="6affe790-d55e-43f1-b9f2-53115bd187fe" providerId="ADAL" clId="{940BE23E-7992-4DC2-9BF9-0E0D900188A0}" dt="2025-02-03T22:59:29.859" v="1361" actId="20577"/>
        <pc:sldMkLst>
          <pc:docMk/>
          <pc:sldMk cId="367287278" sldId="270"/>
        </pc:sldMkLst>
        <pc:spChg chg="mod">
          <ac:chgData name="Ceballos, Isis" userId="6affe790-d55e-43f1-b9f2-53115bd187fe" providerId="ADAL" clId="{940BE23E-7992-4DC2-9BF9-0E0D900188A0}" dt="2025-02-03T22:57:32.571" v="1353" actId="20577"/>
          <ac:spMkLst>
            <pc:docMk/>
            <pc:sldMk cId="367287278" sldId="270"/>
            <ac:spMk id="5" creationId="{C86D9415-5EED-4374-BC4D-6174CB13E657}"/>
          </ac:spMkLst>
        </pc:spChg>
        <pc:spChg chg="mod">
          <ac:chgData name="Ceballos, Isis" userId="6affe790-d55e-43f1-b9f2-53115bd187fe" providerId="ADAL" clId="{940BE23E-7992-4DC2-9BF9-0E0D900188A0}" dt="2025-01-28T00:18:19.663" v="402" actId="1076"/>
          <ac:spMkLst>
            <pc:docMk/>
            <pc:sldMk cId="367287278" sldId="270"/>
            <ac:spMk id="10" creationId="{4972E6EF-84F3-4419-8087-4196E98E0BE8}"/>
          </ac:spMkLst>
        </pc:spChg>
        <pc:spChg chg="mod">
          <ac:chgData name="Ceballos, Isis" userId="6affe790-d55e-43f1-b9f2-53115bd187fe" providerId="ADAL" clId="{940BE23E-7992-4DC2-9BF9-0E0D900188A0}" dt="2025-02-03T22:59:29.859" v="1361" actId="20577"/>
          <ac:spMkLst>
            <pc:docMk/>
            <pc:sldMk cId="367287278" sldId="270"/>
            <ac:spMk id="184" creationId="{00000000-0000-0000-0000-000000000000}"/>
          </ac:spMkLst>
        </pc:spChg>
        <pc:picChg chg="mod">
          <ac:chgData name="Ceballos, Isis" userId="6affe790-d55e-43f1-b9f2-53115bd187fe" providerId="ADAL" clId="{940BE23E-7992-4DC2-9BF9-0E0D900188A0}" dt="2025-01-28T00:21:41.822" v="426" actId="1076"/>
          <ac:picMkLst>
            <pc:docMk/>
            <pc:sldMk cId="367287278" sldId="270"/>
            <ac:picMk id="4" creationId="{38A3BA75-7CB5-4D28-80B9-B8E712A330EB}"/>
          </ac:picMkLst>
        </pc:picChg>
      </pc:sldChg>
      <pc:sldChg chg="addSp modSp mod">
        <pc:chgData name="Ceballos, Isis" userId="6affe790-d55e-43f1-b9f2-53115bd187fe" providerId="ADAL" clId="{940BE23E-7992-4DC2-9BF9-0E0D900188A0}" dt="2025-02-03T22:51:04.702" v="1231" actId="20577"/>
        <pc:sldMkLst>
          <pc:docMk/>
          <pc:sldMk cId="1848731501" sldId="271"/>
        </pc:sldMkLst>
        <pc:spChg chg="add">
          <ac:chgData name="Ceballos, Isis" userId="6affe790-d55e-43f1-b9f2-53115bd187fe" providerId="ADAL" clId="{940BE23E-7992-4DC2-9BF9-0E0D900188A0}" dt="2025-02-03T20:12:43.286" v="650"/>
          <ac:spMkLst>
            <pc:docMk/>
            <pc:sldMk cId="1848731501" sldId="271"/>
            <ac:spMk id="2" creationId="{A8861D01-FA17-2237-8D36-10EDAE3C8F2B}"/>
          </ac:spMkLst>
        </pc:spChg>
        <pc:spChg chg="mod">
          <ac:chgData name="Ceballos, Isis" userId="6affe790-d55e-43f1-b9f2-53115bd187fe" providerId="ADAL" clId="{940BE23E-7992-4DC2-9BF9-0E0D900188A0}" dt="2025-02-03T22:51:04.702" v="1231" actId="20577"/>
          <ac:spMkLst>
            <pc:docMk/>
            <pc:sldMk cId="1848731501" sldId="271"/>
            <ac:spMk id="7" creationId="{C86CC229-CD51-4BDC-9C04-36D7BFCB45BB}"/>
          </ac:spMkLst>
        </pc:spChg>
        <pc:spChg chg="mod">
          <ac:chgData name="Ceballos, Isis" userId="6affe790-d55e-43f1-b9f2-53115bd187fe" providerId="ADAL" clId="{940BE23E-7992-4DC2-9BF9-0E0D900188A0}" dt="2025-02-03T22:50:13.361" v="1200" actId="20577"/>
          <ac:spMkLst>
            <pc:docMk/>
            <pc:sldMk cId="1848731501" sldId="271"/>
            <ac:spMk id="205" creationId="{00000000-0000-0000-0000-000000000000}"/>
          </ac:spMkLst>
        </pc:spChg>
      </pc:sldChg>
      <pc:sldChg chg="modSp mod">
        <pc:chgData name="Ceballos, Isis" userId="6affe790-d55e-43f1-b9f2-53115bd187fe" providerId="ADAL" clId="{940BE23E-7992-4DC2-9BF9-0E0D900188A0}" dt="2025-02-03T20:33:20.243" v="789" actId="20577"/>
        <pc:sldMkLst>
          <pc:docMk/>
          <pc:sldMk cId="2562275587" sldId="272"/>
        </pc:sldMkLst>
        <pc:spChg chg="mod">
          <ac:chgData name="Ceballos, Isis" userId="6affe790-d55e-43f1-b9f2-53115bd187fe" providerId="ADAL" clId="{940BE23E-7992-4DC2-9BF9-0E0D900188A0}" dt="2025-02-03T20:33:20.243" v="789" actId="20577"/>
          <ac:spMkLst>
            <pc:docMk/>
            <pc:sldMk cId="2562275587" sldId="272"/>
            <ac:spMk id="2" creationId="{D638D8E2-9EBC-478A-881E-FEC89680457B}"/>
          </ac:spMkLst>
        </pc:spChg>
      </pc:sldChg>
      <pc:sldChg chg="addSp modSp mod">
        <pc:chgData name="Ceballos, Isis" userId="6affe790-d55e-43f1-b9f2-53115bd187fe" providerId="ADAL" clId="{940BE23E-7992-4DC2-9BF9-0E0D900188A0}" dt="2025-02-03T22:36:15.840" v="1105"/>
        <pc:sldMkLst>
          <pc:docMk/>
          <pc:sldMk cId="2241504711" sldId="273"/>
        </pc:sldMkLst>
        <pc:spChg chg="add">
          <ac:chgData name="Ceballos, Isis" userId="6affe790-d55e-43f1-b9f2-53115bd187fe" providerId="ADAL" clId="{940BE23E-7992-4DC2-9BF9-0E0D900188A0}" dt="2025-02-03T22:36:10.354" v="1103"/>
          <ac:spMkLst>
            <pc:docMk/>
            <pc:sldMk cId="2241504711" sldId="273"/>
            <ac:spMk id="2" creationId="{B518BCDB-ED15-DF53-E25E-165F801FAD2A}"/>
          </ac:spMkLst>
        </pc:spChg>
        <pc:spChg chg="mod">
          <ac:chgData name="Ceballos, Isis" userId="6affe790-d55e-43f1-b9f2-53115bd187fe" providerId="ADAL" clId="{940BE23E-7992-4DC2-9BF9-0E0D900188A0}" dt="2025-02-03T22:36:15.840" v="1105"/>
          <ac:spMkLst>
            <pc:docMk/>
            <pc:sldMk cId="2241504711" sldId="273"/>
            <ac:spMk id="5" creationId="{C86D9415-5EED-4374-BC4D-6174CB13E657}"/>
          </ac:spMkLst>
        </pc:spChg>
        <pc:spChg chg="mod">
          <ac:chgData name="Ceballos, Isis" userId="6affe790-d55e-43f1-b9f2-53115bd187fe" providerId="ADAL" clId="{940BE23E-7992-4DC2-9BF9-0E0D900188A0}" dt="2025-02-03T22:30:37.843" v="986"/>
          <ac:spMkLst>
            <pc:docMk/>
            <pc:sldMk cId="2241504711" sldId="273"/>
            <ac:spMk id="184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3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" name="Google Shape;182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377495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5" name="Google Shape;195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6" name="Google Shape;196;p1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11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3" name="Google Shape;203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3" name="Google Shape;203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489759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9" name="Google Shape;219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" name="Google Shape;15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" name="Google Shape;15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115951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" name="Google Shape;15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3" name="Google Shape;163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427847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3" name="Google Shape;163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6" name="Google Shape;176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" name="Google Shape;182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" name="Google Shape;182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187106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le Slide - White+Seal">
  <p:cSld name="2_Title Slide - White+Seal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oogle Shape;13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21408" y="2075688"/>
            <a:ext cx="4892040" cy="960120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14;p15"/>
          <p:cNvSpPr txBox="1">
            <a:spLocks noGrp="1"/>
          </p:cNvSpPr>
          <p:nvPr>
            <p:ph type="ctrTitle"/>
          </p:nvPr>
        </p:nvSpPr>
        <p:spPr>
          <a:xfrm>
            <a:off x="288697" y="3141363"/>
            <a:ext cx="8573264" cy="11025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83333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Calibri"/>
              <a:buNone/>
              <a:defRPr sz="2700" b="1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15"/>
          <p:cNvSpPr txBox="1">
            <a:spLocks noGrp="1"/>
          </p:cNvSpPr>
          <p:nvPr>
            <p:ph type="subTitle" idx="1"/>
          </p:nvPr>
        </p:nvSpPr>
        <p:spPr>
          <a:xfrm>
            <a:off x="288697" y="4353529"/>
            <a:ext cx="8573264" cy="562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rgbClr val="FFFFFF"/>
              </a:buClr>
              <a:buSzPts val="1500"/>
              <a:buNone/>
              <a:defRPr sz="15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spcBef>
                <a:spcPts val="180"/>
              </a:spcBef>
              <a:spcAft>
                <a:spcPts val="0"/>
              </a:spcAft>
              <a:buClr>
                <a:srgbClr val="929293"/>
              </a:buClr>
              <a:buSzPts val="900"/>
              <a:buNone/>
              <a:defRPr>
                <a:solidFill>
                  <a:srgbClr val="929293"/>
                </a:solidFill>
              </a:defRPr>
            </a:lvl2pPr>
            <a:lvl3pPr lvl="2" algn="ctr">
              <a:spcBef>
                <a:spcPts val="169"/>
              </a:spcBef>
              <a:spcAft>
                <a:spcPts val="0"/>
              </a:spcAft>
              <a:buClr>
                <a:srgbClr val="929293"/>
              </a:buClr>
              <a:buSzPts val="844"/>
              <a:buNone/>
              <a:defRPr>
                <a:solidFill>
                  <a:srgbClr val="929293"/>
                </a:solidFill>
              </a:defRPr>
            </a:lvl3pPr>
            <a:lvl4pPr lvl="3" algn="ctr">
              <a:spcBef>
                <a:spcPts val="146"/>
              </a:spcBef>
              <a:spcAft>
                <a:spcPts val="0"/>
              </a:spcAft>
              <a:buClr>
                <a:srgbClr val="929293"/>
              </a:buClr>
              <a:buSzPts val="731"/>
              <a:buNone/>
              <a:defRPr>
                <a:solidFill>
                  <a:srgbClr val="929293"/>
                </a:solidFill>
              </a:defRPr>
            </a:lvl4pPr>
            <a:lvl5pPr lvl="4" algn="ctr">
              <a:spcBef>
                <a:spcPts val="135"/>
              </a:spcBef>
              <a:spcAft>
                <a:spcPts val="0"/>
              </a:spcAft>
              <a:buClr>
                <a:srgbClr val="929293"/>
              </a:buClr>
              <a:buSzPts val="675"/>
              <a:buNone/>
              <a:defRPr>
                <a:solidFill>
                  <a:srgbClr val="929293"/>
                </a:solidFill>
              </a:defRPr>
            </a:lvl5pPr>
            <a:lvl6pPr lvl="5" algn="ctr">
              <a:spcBef>
                <a:spcPts val="225"/>
              </a:spcBef>
              <a:spcAft>
                <a:spcPts val="0"/>
              </a:spcAft>
              <a:buClr>
                <a:srgbClr val="929293"/>
              </a:buClr>
              <a:buSzPts val="1125"/>
              <a:buNone/>
              <a:defRPr>
                <a:solidFill>
                  <a:srgbClr val="929293"/>
                </a:solidFill>
              </a:defRPr>
            </a:lvl6pPr>
            <a:lvl7pPr lvl="6" algn="ctr">
              <a:spcBef>
                <a:spcPts val="225"/>
              </a:spcBef>
              <a:spcAft>
                <a:spcPts val="0"/>
              </a:spcAft>
              <a:buClr>
                <a:srgbClr val="929293"/>
              </a:buClr>
              <a:buSzPts val="1125"/>
              <a:buNone/>
              <a:defRPr>
                <a:solidFill>
                  <a:srgbClr val="929293"/>
                </a:solidFill>
              </a:defRPr>
            </a:lvl7pPr>
            <a:lvl8pPr lvl="7" algn="ctr">
              <a:spcBef>
                <a:spcPts val="225"/>
              </a:spcBef>
              <a:spcAft>
                <a:spcPts val="0"/>
              </a:spcAft>
              <a:buClr>
                <a:srgbClr val="929293"/>
              </a:buClr>
              <a:buSzPts val="1125"/>
              <a:buNone/>
              <a:defRPr>
                <a:solidFill>
                  <a:srgbClr val="929293"/>
                </a:solidFill>
              </a:defRPr>
            </a:lvl8pPr>
            <a:lvl9pPr lvl="8" algn="ctr">
              <a:spcBef>
                <a:spcPts val="225"/>
              </a:spcBef>
              <a:spcAft>
                <a:spcPts val="0"/>
              </a:spcAft>
              <a:buClr>
                <a:srgbClr val="929293"/>
              </a:buClr>
              <a:buSzPts val="1125"/>
              <a:buNone/>
              <a:defRPr>
                <a:solidFill>
                  <a:srgbClr val="929293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7_Custom Layout">
  <p:cSld name="7_Custom Layout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23"/>
          <p:cNvSpPr>
            <a:spLocks noGrp="1"/>
          </p:cNvSpPr>
          <p:nvPr>
            <p:ph type="pic" idx="2"/>
          </p:nvPr>
        </p:nvSpPr>
        <p:spPr>
          <a:xfrm>
            <a:off x="274321" y="985478"/>
            <a:ext cx="8607993" cy="26509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1">
            <a:noAutofit/>
          </a:bodyPr>
          <a:lstStyle>
            <a:lvl1pPr marR="0" lvl="0" algn="ctr" rtl="0">
              <a:lnSpc>
                <a:spcPct val="171319"/>
              </a:lnSpc>
              <a:spcBef>
                <a:spcPts val="450"/>
              </a:spcBef>
              <a:spcAft>
                <a:spcPts val="0"/>
              </a:spcAft>
              <a:buClr>
                <a:srgbClr val="006C92"/>
              </a:buClr>
              <a:buSzPts val="788"/>
              <a:buFont typeface="Arial"/>
              <a:buNone/>
              <a:defRPr sz="788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77408"/>
              </a:lnSpc>
              <a:spcBef>
                <a:spcPts val="900"/>
              </a:spcBef>
              <a:spcAft>
                <a:spcPts val="0"/>
              </a:spcAft>
              <a:buClr>
                <a:srgbClr val="006C92"/>
              </a:buClr>
              <a:buSzPts val="1744"/>
              <a:buFont typeface="Arial"/>
              <a:buNone/>
              <a:defRPr sz="1744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88874"/>
              </a:lnSpc>
              <a:spcBef>
                <a:spcPts val="900"/>
              </a:spcBef>
              <a:spcAft>
                <a:spcPts val="0"/>
              </a:spcAft>
              <a:buClr>
                <a:srgbClr val="006C92"/>
              </a:buClr>
              <a:buSzPts val="1519"/>
              <a:buFont typeface="Arial"/>
              <a:buNone/>
              <a:defRPr sz="1519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9046"/>
              </a:lnSpc>
              <a:spcBef>
                <a:spcPts val="900"/>
              </a:spcBef>
              <a:spcAft>
                <a:spcPts val="0"/>
              </a:spcAft>
              <a:buClr>
                <a:srgbClr val="006C92"/>
              </a:buClr>
              <a:buSzPts val="1238"/>
              <a:buFont typeface="Arial"/>
              <a:buNone/>
              <a:defRPr sz="1238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9046"/>
              </a:lnSpc>
              <a:spcBef>
                <a:spcPts val="900"/>
              </a:spcBef>
              <a:spcAft>
                <a:spcPts val="0"/>
              </a:spcAft>
              <a:buClr>
                <a:srgbClr val="006C92"/>
              </a:buClr>
              <a:buSzPts val="1238"/>
              <a:buFont typeface="Arial"/>
              <a:buNone/>
              <a:defRPr sz="1238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238"/>
              <a:buFont typeface="Arial"/>
              <a:buNone/>
              <a:defRPr sz="1238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248"/>
              </a:spcBef>
              <a:spcAft>
                <a:spcPts val="0"/>
              </a:spcAft>
              <a:buClr>
                <a:schemeClr val="dk1"/>
              </a:buClr>
              <a:buSzPts val="1238"/>
              <a:buFont typeface="Arial"/>
              <a:buNone/>
              <a:defRPr sz="1238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248"/>
              </a:spcBef>
              <a:spcAft>
                <a:spcPts val="0"/>
              </a:spcAft>
              <a:buClr>
                <a:schemeClr val="dk1"/>
              </a:buClr>
              <a:buSzPts val="1238"/>
              <a:buFont typeface="Arial"/>
              <a:buNone/>
              <a:defRPr sz="1238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248"/>
              </a:spcBef>
              <a:spcAft>
                <a:spcPts val="0"/>
              </a:spcAft>
              <a:buClr>
                <a:schemeClr val="dk1"/>
              </a:buClr>
              <a:buSzPts val="1238"/>
              <a:buFont typeface="Arial"/>
              <a:buNone/>
              <a:defRPr sz="1238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8" name="Google Shape;68;p23"/>
          <p:cNvSpPr txBox="1">
            <a:spLocks noGrp="1"/>
          </p:cNvSpPr>
          <p:nvPr>
            <p:ph type="ctrTitle"/>
          </p:nvPr>
        </p:nvSpPr>
        <p:spPr>
          <a:xfrm>
            <a:off x="-123568" y="188158"/>
            <a:ext cx="9005882" cy="60885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457200" tIns="0" rIns="0" bIns="0" anchor="ctr" anchorCtr="0">
            <a:noAutofit/>
          </a:bodyPr>
          <a:lstStyle>
            <a:lvl1pPr lvl="0" algn="l">
              <a:lnSpc>
                <a:spcPct val="86666"/>
              </a:lnSpc>
              <a:spcBef>
                <a:spcPts val="0"/>
              </a:spcBef>
              <a:spcAft>
                <a:spcPts val="0"/>
              </a:spcAft>
              <a:buClr>
                <a:srgbClr val="13294A"/>
              </a:buClr>
              <a:buSzPts val="2250"/>
              <a:buFont typeface="Calibri"/>
              <a:buNone/>
              <a:defRPr sz="2250" b="1" cap="none">
                <a:solidFill>
                  <a:srgbClr val="13294A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23"/>
          <p:cNvSpPr txBox="1">
            <a:spLocks noGrp="1"/>
          </p:cNvSpPr>
          <p:nvPr>
            <p:ph type="body" idx="1"/>
          </p:nvPr>
        </p:nvSpPr>
        <p:spPr>
          <a:xfrm>
            <a:off x="274321" y="3824935"/>
            <a:ext cx="8607993" cy="1062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  <a:buClr>
                <a:srgbClr val="0C68AC"/>
              </a:buClr>
              <a:buSzPts val="1500"/>
              <a:buNone/>
              <a:defRPr sz="15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C68AC"/>
              </a:buClr>
              <a:buSzPts val="1500"/>
              <a:buNone/>
              <a:defRPr sz="150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C68AC"/>
              </a:buClr>
              <a:buSzPts val="1500"/>
              <a:buNone/>
              <a:defRPr sz="15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C68AC"/>
              </a:buClr>
              <a:buSzPts val="1500"/>
              <a:buNone/>
              <a:defRPr sz="150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C68AC"/>
              </a:buClr>
              <a:buSzPts val="1500"/>
              <a:buNone/>
              <a:defRPr sz="1500">
                <a:solidFill>
                  <a:schemeClr val="lt1"/>
                </a:solidFill>
              </a:defRPr>
            </a:lvl5pPr>
            <a:lvl6pPr marL="2743200" lvl="5" indent="-34290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Title+Content+PhotoLeft">
  <p:cSld name="3_Title+Content+PhotoLeft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25"/>
          <p:cNvSpPr>
            <a:spLocks noGrp="1"/>
          </p:cNvSpPr>
          <p:nvPr>
            <p:ph type="pic" idx="2"/>
          </p:nvPr>
        </p:nvSpPr>
        <p:spPr>
          <a:xfrm>
            <a:off x="4149207" y="1014293"/>
            <a:ext cx="4733107" cy="38727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1">
            <a:noAutofit/>
          </a:bodyPr>
          <a:lstStyle>
            <a:lvl1pPr marR="0" lvl="0" algn="ctr" rtl="0">
              <a:lnSpc>
                <a:spcPct val="171319"/>
              </a:lnSpc>
              <a:spcBef>
                <a:spcPts val="450"/>
              </a:spcBef>
              <a:spcAft>
                <a:spcPts val="0"/>
              </a:spcAft>
              <a:buClr>
                <a:srgbClr val="006C92"/>
              </a:buClr>
              <a:buSzPts val="788"/>
              <a:buFont typeface="Arial"/>
              <a:buNone/>
              <a:defRPr sz="788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77408"/>
              </a:lnSpc>
              <a:spcBef>
                <a:spcPts val="900"/>
              </a:spcBef>
              <a:spcAft>
                <a:spcPts val="0"/>
              </a:spcAft>
              <a:buClr>
                <a:srgbClr val="006C92"/>
              </a:buClr>
              <a:buSzPts val="1744"/>
              <a:buFont typeface="Arial"/>
              <a:buNone/>
              <a:defRPr sz="1744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88874"/>
              </a:lnSpc>
              <a:spcBef>
                <a:spcPts val="900"/>
              </a:spcBef>
              <a:spcAft>
                <a:spcPts val="0"/>
              </a:spcAft>
              <a:buClr>
                <a:srgbClr val="006C92"/>
              </a:buClr>
              <a:buSzPts val="1519"/>
              <a:buFont typeface="Arial"/>
              <a:buNone/>
              <a:defRPr sz="1519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9046"/>
              </a:lnSpc>
              <a:spcBef>
                <a:spcPts val="900"/>
              </a:spcBef>
              <a:spcAft>
                <a:spcPts val="0"/>
              </a:spcAft>
              <a:buClr>
                <a:srgbClr val="006C92"/>
              </a:buClr>
              <a:buSzPts val="1238"/>
              <a:buFont typeface="Arial"/>
              <a:buNone/>
              <a:defRPr sz="1238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9046"/>
              </a:lnSpc>
              <a:spcBef>
                <a:spcPts val="900"/>
              </a:spcBef>
              <a:spcAft>
                <a:spcPts val="0"/>
              </a:spcAft>
              <a:buClr>
                <a:srgbClr val="006C92"/>
              </a:buClr>
              <a:buSzPts val="1238"/>
              <a:buFont typeface="Arial"/>
              <a:buNone/>
              <a:defRPr sz="1238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238"/>
              <a:buFont typeface="Arial"/>
              <a:buNone/>
              <a:defRPr sz="1238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248"/>
              </a:spcBef>
              <a:spcAft>
                <a:spcPts val="0"/>
              </a:spcAft>
              <a:buClr>
                <a:schemeClr val="dk1"/>
              </a:buClr>
              <a:buSzPts val="1238"/>
              <a:buFont typeface="Arial"/>
              <a:buNone/>
              <a:defRPr sz="1238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248"/>
              </a:spcBef>
              <a:spcAft>
                <a:spcPts val="0"/>
              </a:spcAft>
              <a:buClr>
                <a:schemeClr val="dk1"/>
              </a:buClr>
              <a:buSzPts val="1238"/>
              <a:buFont typeface="Arial"/>
              <a:buNone/>
              <a:defRPr sz="1238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248"/>
              </a:spcBef>
              <a:spcAft>
                <a:spcPts val="0"/>
              </a:spcAft>
              <a:buClr>
                <a:schemeClr val="dk1"/>
              </a:buClr>
              <a:buSzPts val="1238"/>
              <a:buFont typeface="Arial"/>
              <a:buNone/>
              <a:defRPr sz="1238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2" name="Google Shape;72;p25"/>
          <p:cNvSpPr txBox="1">
            <a:spLocks noGrp="1"/>
          </p:cNvSpPr>
          <p:nvPr>
            <p:ph type="ctrTitle"/>
          </p:nvPr>
        </p:nvSpPr>
        <p:spPr>
          <a:xfrm>
            <a:off x="-123568" y="188158"/>
            <a:ext cx="9005882" cy="608855"/>
          </a:xfrm>
          <a:prstGeom prst="rect">
            <a:avLst/>
          </a:prstGeom>
          <a:solidFill>
            <a:srgbClr val="006C92"/>
          </a:solidFill>
          <a:ln>
            <a:noFill/>
          </a:ln>
        </p:spPr>
        <p:txBody>
          <a:bodyPr spcFirstLastPara="1" wrap="square" lIns="457200" tIns="0" rIns="0" bIns="0" anchor="ctr" anchorCtr="0">
            <a:noAutofit/>
          </a:bodyPr>
          <a:lstStyle>
            <a:lvl1pPr lvl="0" algn="l">
              <a:lnSpc>
                <a:spcPct val="86666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50"/>
              <a:buFont typeface="Calibri"/>
              <a:buNone/>
              <a:defRPr sz="2250" b="1" cap="none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5"/>
          <p:cNvSpPr txBox="1">
            <a:spLocks noGrp="1"/>
          </p:cNvSpPr>
          <p:nvPr>
            <p:ph type="body" idx="1"/>
          </p:nvPr>
        </p:nvSpPr>
        <p:spPr>
          <a:xfrm>
            <a:off x="346509" y="1014293"/>
            <a:ext cx="3588420" cy="38727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  <a:buClr>
                <a:srgbClr val="0C68AC"/>
              </a:buClr>
              <a:buSzPts val="1500"/>
              <a:buNone/>
              <a:defRPr sz="1500">
                <a:solidFill>
                  <a:srgbClr val="006C92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C68AC"/>
              </a:buClr>
              <a:buSzPts val="1500"/>
              <a:buNone/>
              <a:defRPr sz="1500">
                <a:solidFill>
                  <a:srgbClr val="006C92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C68AC"/>
              </a:buClr>
              <a:buSzPts val="1500"/>
              <a:buNone/>
              <a:defRPr sz="1500">
                <a:solidFill>
                  <a:srgbClr val="006C92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C68AC"/>
              </a:buClr>
              <a:buSzPts val="1500"/>
              <a:buNone/>
              <a:defRPr sz="1500">
                <a:solidFill>
                  <a:srgbClr val="006C92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C68AC"/>
              </a:buClr>
              <a:buSzPts val="1500"/>
              <a:buNone/>
              <a:defRPr sz="1500">
                <a:solidFill>
                  <a:srgbClr val="006C92"/>
                </a:solidFill>
              </a:defRPr>
            </a:lvl5pPr>
            <a:lvl6pPr marL="2743200" lvl="5" indent="-34290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6_Custom Layout">
  <p:cSld name="6_Custom Layout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6"/>
          <p:cNvSpPr>
            <a:spLocks noGrp="1"/>
          </p:cNvSpPr>
          <p:nvPr>
            <p:ph type="pic" idx="2"/>
          </p:nvPr>
        </p:nvSpPr>
        <p:spPr>
          <a:xfrm>
            <a:off x="274321" y="985478"/>
            <a:ext cx="8607993" cy="26509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1">
            <a:noAutofit/>
          </a:bodyPr>
          <a:lstStyle>
            <a:lvl1pPr marR="0" lvl="0" algn="ctr" rtl="0">
              <a:lnSpc>
                <a:spcPct val="171319"/>
              </a:lnSpc>
              <a:spcBef>
                <a:spcPts val="450"/>
              </a:spcBef>
              <a:spcAft>
                <a:spcPts val="0"/>
              </a:spcAft>
              <a:buClr>
                <a:srgbClr val="006C92"/>
              </a:buClr>
              <a:buSzPts val="788"/>
              <a:buFont typeface="Arial"/>
              <a:buNone/>
              <a:defRPr sz="788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77408"/>
              </a:lnSpc>
              <a:spcBef>
                <a:spcPts val="900"/>
              </a:spcBef>
              <a:spcAft>
                <a:spcPts val="0"/>
              </a:spcAft>
              <a:buClr>
                <a:srgbClr val="006C92"/>
              </a:buClr>
              <a:buSzPts val="1744"/>
              <a:buFont typeface="Arial"/>
              <a:buNone/>
              <a:defRPr sz="1744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88874"/>
              </a:lnSpc>
              <a:spcBef>
                <a:spcPts val="900"/>
              </a:spcBef>
              <a:spcAft>
                <a:spcPts val="0"/>
              </a:spcAft>
              <a:buClr>
                <a:srgbClr val="006C92"/>
              </a:buClr>
              <a:buSzPts val="1519"/>
              <a:buFont typeface="Arial"/>
              <a:buNone/>
              <a:defRPr sz="1519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9046"/>
              </a:lnSpc>
              <a:spcBef>
                <a:spcPts val="900"/>
              </a:spcBef>
              <a:spcAft>
                <a:spcPts val="0"/>
              </a:spcAft>
              <a:buClr>
                <a:srgbClr val="006C92"/>
              </a:buClr>
              <a:buSzPts val="1238"/>
              <a:buFont typeface="Arial"/>
              <a:buNone/>
              <a:defRPr sz="1238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9046"/>
              </a:lnSpc>
              <a:spcBef>
                <a:spcPts val="900"/>
              </a:spcBef>
              <a:spcAft>
                <a:spcPts val="0"/>
              </a:spcAft>
              <a:buClr>
                <a:srgbClr val="006C92"/>
              </a:buClr>
              <a:buSzPts val="1238"/>
              <a:buFont typeface="Arial"/>
              <a:buNone/>
              <a:defRPr sz="1238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238"/>
              <a:buFont typeface="Arial"/>
              <a:buNone/>
              <a:defRPr sz="1238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248"/>
              </a:spcBef>
              <a:spcAft>
                <a:spcPts val="0"/>
              </a:spcAft>
              <a:buClr>
                <a:schemeClr val="dk1"/>
              </a:buClr>
              <a:buSzPts val="1238"/>
              <a:buFont typeface="Arial"/>
              <a:buNone/>
              <a:defRPr sz="1238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248"/>
              </a:spcBef>
              <a:spcAft>
                <a:spcPts val="0"/>
              </a:spcAft>
              <a:buClr>
                <a:schemeClr val="dk1"/>
              </a:buClr>
              <a:buSzPts val="1238"/>
              <a:buFont typeface="Arial"/>
              <a:buNone/>
              <a:defRPr sz="1238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248"/>
              </a:spcBef>
              <a:spcAft>
                <a:spcPts val="0"/>
              </a:spcAft>
              <a:buClr>
                <a:schemeClr val="dk1"/>
              </a:buClr>
              <a:buSzPts val="1238"/>
              <a:buFont typeface="Arial"/>
              <a:buNone/>
              <a:defRPr sz="1238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6" name="Google Shape;76;p26"/>
          <p:cNvSpPr txBox="1">
            <a:spLocks noGrp="1"/>
          </p:cNvSpPr>
          <p:nvPr>
            <p:ph type="ctrTitle"/>
          </p:nvPr>
        </p:nvSpPr>
        <p:spPr>
          <a:xfrm>
            <a:off x="-123568" y="188158"/>
            <a:ext cx="9005882" cy="608855"/>
          </a:xfrm>
          <a:prstGeom prst="rect">
            <a:avLst/>
          </a:prstGeom>
          <a:solidFill>
            <a:srgbClr val="006C92"/>
          </a:solidFill>
          <a:ln>
            <a:noFill/>
          </a:ln>
        </p:spPr>
        <p:txBody>
          <a:bodyPr spcFirstLastPara="1" wrap="square" lIns="457200" tIns="0" rIns="0" bIns="0" anchor="ctr" anchorCtr="0">
            <a:noAutofit/>
          </a:bodyPr>
          <a:lstStyle>
            <a:lvl1pPr lvl="0" algn="l">
              <a:lnSpc>
                <a:spcPct val="86666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50"/>
              <a:buFont typeface="Calibri"/>
              <a:buNone/>
              <a:defRPr sz="2250" b="1" cap="none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26"/>
          <p:cNvSpPr txBox="1">
            <a:spLocks noGrp="1"/>
          </p:cNvSpPr>
          <p:nvPr>
            <p:ph type="body" idx="1"/>
          </p:nvPr>
        </p:nvSpPr>
        <p:spPr>
          <a:xfrm>
            <a:off x="274321" y="3824935"/>
            <a:ext cx="8607993" cy="1062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  <a:buClr>
                <a:srgbClr val="0C68AC"/>
              </a:buClr>
              <a:buSzPts val="1500"/>
              <a:buNone/>
              <a:defRPr sz="1500">
                <a:solidFill>
                  <a:srgbClr val="006C92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C68AC"/>
              </a:buClr>
              <a:buSzPts val="1500"/>
              <a:buNone/>
              <a:defRPr sz="1500">
                <a:solidFill>
                  <a:srgbClr val="006C92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C68AC"/>
              </a:buClr>
              <a:buSzPts val="1500"/>
              <a:buNone/>
              <a:defRPr sz="1500">
                <a:solidFill>
                  <a:srgbClr val="006C92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C68AC"/>
              </a:buClr>
              <a:buSzPts val="1500"/>
              <a:buNone/>
              <a:defRPr sz="1500">
                <a:solidFill>
                  <a:srgbClr val="006C92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C68AC"/>
              </a:buClr>
              <a:buSzPts val="1500"/>
              <a:buNone/>
              <a:defRPr sz="1500">
                <a:solidFill>
                  <a:srgbClr val="006C92"/>
                </a:solidFill>
              </a:defRPr>
            </a:lvl5pPr>
            <a:lvl6pPr marL="2743200" lvl="5" indent="-34290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Section Slide">
  <p:cSld name="2_Section Slid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4"/>
          <p:cNvSpPr>
            <a:spLocks noGrp="1"/>
          </p:cNvSpPr>
          <p:nvPr>
            <p:ph type="pic" idx="2"/>
          </p:nvPr>
        </p:nvSpPr>
        <p:spPr>
          <a:xfrm>
            <a:off x="6" y="2"/>
            <a:ext cx="4570833" cy="5142075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451800" rIns="0" bIns="0" anchor="ctr" anchorCtr="0">
            <a:noAutofit/>
          </a:bodyPr>
          <a:lstStyle>
            <a:lvl1pPr marR="0" lvl="0" algn="ctr" rtl="0">
              <a:lnSpc>
                <a:spcPct val="184678"/>
              </a:lnSpc>
              <a:spcBef>
                <a:spcPts val="450"/>
              </a:spcBef>
              <a:spcAft>
                <a:spcPts val="0"/>
              </a:spcAft>
              <a:buClr>
                <a:srgbClr val="FFFFFF"/>
              </a:buClr>
              <a:buSzPts val="731"/>
              <a:buFont typeface="Arial"/>
              <a:buNone/>
              <a:defRPr sz="731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06C92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06C92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06C92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06C92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25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1125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1125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1125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0" name="Google Shape;80;p34"/>
          <p:cNvSpPr txBox="1">
            <a:spLocks noGrp="1"/>
          </p:cNvSpPr>
          <p:nvPr>
            <p:ph type="ctrTitle"/>
          </p:nvPr>
        </p:nvSpPr>
        <p:spPr>
          <a:xfrm>
            <a:off x="4869706" y="194620"/>
            <a:ext cx="4376661" cy="1179464"/>
          </a:xfrm>
          <a:prstGeom prst="rect">
            <a:avLst/>
          </a:prstGeom>
          <a:solidFill>
            <a:srgbClr val="006C92"/>
          </a:solidFill>
          <a:ln>
            <a:noFill/>
          </a:ln>
        </p:spPr>
        <p:txBody>
          <a:bodyPr spcFirstLastPara="1" wrap="square" lIns="182875" tIns="182875" rIns="274300" bIns="182875" anchor="ctr" anchorCtr="0">
            <a:noAutofit/>
          </a:bodyPr>
          <a:lstStyle>
            <a:lvl1pPr lvl="0" algn="l">
              <a:lnSpc>
                <a:spcPct val="9375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libri"/>
              <a:buNone/>
              <a:defRPr sz="2400" b="1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34"/>
          <p:cNvSpPr txBox="1">
            <a:spLocks noGrp="1"/>
          </p:cNvSpPr>
          <p:nvPr>
            <p:ph type="body" idx="1"/>
          </p:nvPr>
        </p:nvSpPr>
        <p:spPr>
          <a:xfrm>
            <a:off x="5048410" y="1504150"/>
            <a:ext cx="3766584" cy="34174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  <a:buClr>
                <a:srgbClr val="0C68AC"/>
              </a:buClr>
              <a:buSzPts val="1500"/>
              <a:buNone/>
              <a:defRPr sz="1500">
                <a:solidFill>
                  <a:srgbClr val="006C92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C68AC"/>
              </a:buClr>
              <a:buSzPts val="1500"/>
              <a:buNone/>
              <a:defRPr sz="1500">
                <a:solidFill>
                  <a:srgbClr val="006C92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C68AC"/>
              </a:buClr>
              <a:buSzPts val="1500"/>
              <a:buNone/>
              <a:defRPr sz="1500">
                <a:solidFill>
                  <a:srgbClr val="006C92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C68AC"/>
              </a:buClr>
              <a:buSzPts val="1500"/>
              <a:buNone/>
              <a:defRPr sz="1500">
                <a:solidFill>
                  <a:srgbClr val="006C92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C68AC"/>
              </a:buClr>
              <a:buSzPts val="1500"/>
              <a:buNone/>
              <a:defRPr sz="1500">
                <a:solidFill>
                  <a:srgbClr val="006C92"/>
                </a:solidFill>
              </a:defRPr>
            </a:lvl5pPr>
            <a:lvl6pPr marL="2743200" lvl="5" indent="-34290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Slide">
  <p:cSld name="Section Slid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35"/>
          <p:cNvSpPr>
            <a:spLocks noGrp="1"/>
          </p:cNvSpPr>
          <p:nvPr>
            <p:ph type="pic" idx="2"/>
          </p:nvPr>
        </p:nvSpPr>
        <p:spPr>
          <a:xfrm>
            <a:off x="6" y="2"/>
            <a:ext cx="4570833" cy="5142075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451800" rIns="0" bIns="0" anchor="ctr" anchorCtr="0">
            <a:noAutofit/>
          </a:bodyPr>
          <a:lstStyle>
            <a:lvl1pPr marR="0" lvl="0" algn="ctr" rtl="0">
              <a:lnSpc>
                <a:spcPct val="184678"/>
              </a:lnSpc>
              <a:spcBef>
                <a:spcPts val="450"/>
              </a:spcBef>
              <a:spcAft>
                <a:spcPts val="0"/>
              </a:spcAft>
              <a:buClr>
                <a:srgbClr val="FFFFFF"/>
              </a:buClr>
              <a:buSzPts val="731"/>
              <a:buFont typeface="Arial"/>
              <a:buNone/>
              <a:defRPr sz="731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06C92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06C92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06C92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06C92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25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1125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1125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1125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4" name="Google Shape;84;p35"/>
          <p:cNvSpPr txBox="1">
            <a:spLocks noGrp="1"/>
          </p:cNvSpPr>
          <p:nvPr>
            <p:ph type="ctrTitle"/>
          </p:nvPr>
        </p:nvSpPr>
        <p:spPr>
          <a:xfrm>
            <a:off x="4869706" y="194620"/>
            <a:ext cx="4376661" cy="117946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82875" tIns="182875" rIns="274300" bIns="182875" anchor="ctr" anchorCtr="0">
            <a:noAutofit/>
          </a:bodyPr>
          <a:lstStyle>
            <a:lvl1pPr lvl="0" algn="l">
              <a:lnSpc>
                <a:spcPct val="93750"/>
              </a:lnSpc>
              <a:spcBef>
                <a:spcPts val="0"/>
              </a:spcBef>
              <a:spcAft>
                <a:spcPts val="0"/>
              </a:spcAft>
              <a:buClr>
                <a:srgbClr val="13294A"/>
              </a:buClr>
              <a:buSzPts val="2400"/>
              <a:buFont typeface="Calibri"/>
              <a:buNone/>
              <a:defRPr sz="2400" b="1">
                <a:solidFill>
                  <a:srgbClr val="13294A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35"/>
          <p:cNvSpPr txBox="1">
            <a:spLocks noGrp="1"/>
          </p:cNvSpPr>
          <p:nvPr>
            <p:ph type="body" idx="1"/>
          </p:nvPr>
        </p:nvSpPr>
        <p:spPr>
          <a:xfrm>
            <a:off x="5048410" y="1504150"/>
            <a:ext cx="3766584" cy="34174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  <a:buClr>
                <a:srgbClr val="0C68AC"/>
              </a:buClr>
              <a:buSzPts val="1500"/>
              <a:buNone/>
              <a:defRPr sz="15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C68AC"/>
              </a:buClr>
              <a:buSzPts val="1500"/>
              <a:buNone/>
              <a:defRPr sz="150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C68AC"/>
              </a:buClr>
              <a:buSzPts val="1500"/>
              <a:buNone/>
              <a:defRPr sz="15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C68AC"/>
              </a:buClr>
              <a:buSzPts val="1500"/>
              <a:buNone/>
              <a:defRPr sz="150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C68AC"/>
              </a:buClr>
              <a:buSzPts val="1500"/>
              <a:buNone/>
              <a:defRPr sz="1500">
                <a:solidFill>
                  <a:schemeClr val="lt1"/>
                </a:solidFill>
              </a:defRPr>
            </a:lvl5pPr>
            <a:lvl6pPr marL="2743200" lvl="5" indent="-34290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5_Section Slide">
  <p:cSld name="5_Section Slid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36"/>
          <p:cNvSpPr>
            <a:spLocks noGrp="1"/>
          </p:cNvSpPr>
          <p:nvPr>
            <p:ph type="pic" idx="2"/>
          </p:nvPr>
        </p:nvSpPr>
        <p:spPr>
          <a:xfrm>
            <a:off x="4573168" y="2"/>
            <a:ext cx="4570833" cy="5142075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451800" rIns="0" bIns="0" anchor="ctr" anchorCtr="0">
            <a:noAutofit/>
          </a:bodyPr>
          <a:lstStyle>
            <a:lvl1pPr marR="0" lvl="0" algn="ctr" rtl="0">
              <a:lnSpc>
                <a:spcPct val="184678"/>
              </a:lnSpc>
              <a:spcBef>
                <a:spcPts val="450"/>
              </a:spcBef>
              <a:spcAft>
                <a:spcPts val="0"/>
              </a:spcAft>
              <a:buClr>
                <a:srgbClr val="FFFFFF"/>
              </a:buClr>
              <a:buSzPts val="731"/>
              <a:buFont typeface="Arial"/>
              <a:buNone/>
              <a:defRPr sz="731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06C92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06C92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06C92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06C92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25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1125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1125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1125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8" name="Google Shape;88;p36"/>
          <p:cNvSpPr txBox="1">
            <a:spLocks noGrp="1"/>
          </p:cNvSpPr>
          <p:nvPr>
            <p:ph type="ctrTitle"/>
          </p:nvPr>
        </p:nvSpPr>
        <p:spPr>
          <a:xfrm>
            <a:off x="-86497" y="194620"/>
            <a:ext cx="4376661" cy="1179464"/>
          </a:xfrm>
          <a:prstGeom prst="rect">
            <a:avLst/>
          </a:prstGeom>
          <a:solidFill>
            <a:srgbClr val="006C92"/>
          </a:solidFill>
          <a:ln>
            <a:noFill/>
          </a:ln>
        </p:spPr>
        <p:txBody>
          <a:bodyPr spcFirstLastPara="1" wrap="square" lIns="457200" tIns="182875" rIns="182875" bIns="182875" anchor="ctr" anchorCtr="0">
            <a:noAutofit/>
          </a:bodyPr>
          <a:lstStyle>
            <a:lvl1pPr lvl="0" algn="l">
              <a:lnSpc>
                <a:spcPct val="9375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libri"/>
              <a:buNone/>
              <a:defRPr sz="2400" b="1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36"/>
          <p:cNvSpPr txBox="1">
            <a:spLocks noGrp="1"/>
          </p:cNvSpPr>
          <p:nvPr>
            <p:ph type="body" idx="1"/>
          </p:nvPr>
        </p:nvSpPr>
        <p:spPr>
          <a:xfrm>
            <a:off x="365760" y="1504150"/>
            <a:ext cx="3924404" cy="34174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  <a:buClr>
                <a:srgbClr val="0C68AC"/>
              </a:buClr>
              <a:buSzPts val="1500"/>
              <a:buNone/>
              <a:defRPr sz="1500">
                <a:solidFill>
                  <a:srgbClr val="006C92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C68AC"/>
              </a:buClr>
              <a:buSzPts val="1500"/>
              <a:buNone/>
              <a:defRPr sz="1500">
                <a:solidFill>
                  <a:srgbClr val="006C92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C68AC"/>
              </a:buClr>
              <a:buSzPts val="1500"/>
              <a:buNone/>
              <a:defRPr sz="1500">
                <a:solidFill>
                  <a:srgbClr val="006C92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C68AC"/>
              </a:buClr>
              <a:buSzPts val="1500"/>
              <a:buNone/>
              <a:defRPr sz="1500">
                <a:solidFill>
                  <a:srgbClr val="006C92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C68AC"/>
              </a:buClr>
              <a:buSzPts val="1500"/>
              <a:buNone/>
              <a:defRPr sz="1500">
                <a:solidFill>
                  <a:srgbClr val="006C92"/>
                </a:solidFill>
              </a:defRPr>
            </a:lvl5pPr>
            <a:lvl6pPr marL="2743200" lvl="5" indent="-34290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6_Section Slide">
  <p:cSld name="6_Section Slid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37"/>
          <p:cNvSpPr>
            <a:spLocks noGrp="1"/>
          </p:cNvSpPr>
          <p:nvPr>
            <p:ph type="pic" idx="2"/>
          </p:nvPr>
        </p:nvSpPr>
        <p:spPr>
          <a:xfrm>
            <a:off x="4573168" y="2"/>
            <a:ext cx="4570833" cy="5142075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451800" rIns="0" bIns="0" anchor="ctr" anchorCtr="0">
            <a:noAutofit/>
          </a:bodyPr>
          <a:lstStyle>
            <a:lvl1pPr marR="0" lvl="0" algn="ctr" rtl="0">
              <a:lnSpc>
                <a:spcPct val="184678"/>
              </a:lnSpc>
              <a:spcBef>
                <a:spcPts val="450"/>
              </a:spcBef>
              <a:spcAft>
                <a:spcPts val="0"/>
              </a:spcAft>
              <a:buClr>
                <a:srgbClr val="FFFFFF"/>
              </a:buClr>
              <a:buSzPts val="731"/>
              <a:buFont typeface="Arial"/>
              <a:buNone/>
              <a:defRPr sz="731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06C92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06C92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06C92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06C92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25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1125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1125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1125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2" name="Google Shape;92;p37"/>
          <p:cNvSpPr txBox="1">
            <a:spLocks noGrp="1"/>
          </p:cNvSpPr>
          <p:nvPr>
            <p:ph type="ctrTitle"/>
          </p:nvPr>
        </p:nvSpPr>
        <p:spPr>
          <a:xfrm>
            <a:off x="-86497" y="194620"/>
            <a:ext cx="4376661" cy="117946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457200" tIns="182875" rIns="182875" bIns="182875" anchor="ctr" anchorCtr="0">
            <a:noAutofit/>
          </a:bodyPr>
          <a:lstStyle>
            <a:lvl1pPr lvl="0" algn="l">
              <a:lnSpc>
                <a:spcPct val="93750"/>
              </a:lnSpc>
              <a:spcBef>
                <a:spcPts val="0"/>
              </a:spcBef>
              <a:spcAft>
                <a:spcPts val="0"/>
              </a:spcAft>
              <a:buClr>
                <a:srgbClr val="006C92"/>
              </a:buClr>
              <a:buSzPts val="2400"/>
              <a:buFont typeface="Calibri"/>
              <a:buNone/>
              <a:defRPr sz="2400" b="1">
                <a:solidFill>
                  <a:srgbClr val="006C9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37"/>
          <p:cNvSpPr txBox="1">
            <a:spLocks noGrp="1"/>
          </p:cNvSpPr>
          <p:nvPr>
            <p:ph type="body" idx="1"/>
          </p:nvPr>
        </p:nvSpPr>
        <p:spPr>
          <a:xfrm>
            <a:off x="365760" y="1504150"/>
            <a:ext cx="3924404" cy="34174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23850" algn="l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Char char="•"/>
              <a:defRPr sz="1500">
                <a:solidFill>
                  <a:schemeClr val="lt1"/>
                </a:solidFill>
              </a:defRPr>
            </a:lvl1pPr>
            <a:lvl2pPr marL="914400" lvl="1" indent="-32385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Char char="•"/>
              <a:defRPr sz="1500">
                <a:solidFill>
                  <a:schemeClr val="lt1"/>
                </a:solidFill>
              </a:defRPr>
            </a:lvl2pPr>
            <a:lvl3pPr marL="1371600" lvl="2" indent="-32385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Char char="•"/>
              <a:defRPr sz="1500">
                <a:solidFill>
                  <a:schemeClr val="lt1"/>
                </a:solidFill>
              </a:defRPr>
            </a:lvl3pPr>
            <a:lvl4pPr marL="1828800" lvl="3" indent="-32385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Char char="•"/>
              <a:defRPr sz="1500">
                <a:solidFill>
                  <a:schemeClr val="lt1"/>
                </a:solidFill>
              </a:defRPr>
            </a:lvl4pPr>
            <a:lvl5pPr marL="2286000" lvl="4" indent="-32385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Char char="•"/>
              <a:defRPr sz="1500">
                <a:solidFill>
                  <a:schemeClr val="lt1"/>
                </a:solidFill>
              </a:defRPr>
            </a:lvl5pPr>
            <a:lvl6pPr marL="2743200" lvl="5" indent="-34290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+Content+PhotoLeft">
  <p:cSld name="Title+Content+PhotoLeft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38"/>
          <p:cNvSpPr>
            <a:spLocks noGrp="1"/>
          </p:cNvSpPr>
          <p:nvPr>
            <p:ph type="pic" idx="2"/>
          </p:nvPr>
        </p:nvSpPr>
        <p:spPr>
          <a:xfrm>
            <a:off x="317500" y="1014293"/>
            <a:ext cx="4760913" cy="38727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1">
            <a:noAutofit/>
          </a:bodyPr>
          <a:lstStyle>
            <a:lvl1pPr marR="0" lvl="0" algn="ctr" rtl="0">
              <a:lnSpc>
                <a:spcPct val="171319"/>
              </a:lnSpc>
              <a:spcBef>
                <a:spcPts val="450"/>
              </a:spcBef>
              <a:spcAft>
                <a:spcPts val="0"/>
              </a:spcAft>
              <a:buClr>
                <a:srgbClr val="006C92"/>
              </a:buClr>
              <a:buSzPts val="788"/>
              <a:buFont typeface="Arial"/>
              <a:buNone/>
              <a:defRPr sz="788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77408"/>
              </a:lnSpc>
              <a:spcBef>
                <a:spcPts val="900"/>
              </a:spcBef>
              <a:spcAft>
                <a:spcPts val="0"/>
              </a:spcAft>
              <a:buClr>
                <a:srgbClr val="006C92"/>
              </a:buClr>
              <a:buSzPts val="1744"/>
              <a:buFont typeface="Arial"/>
              <a:buNone/>
              <a:defRPr sz="1744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88874"/>
              </a:lnSpc>
              <a:spcBef>
                <a:spcPts val="900"/>
              </a:spcBef>
              <a:spcAft>
                <a:spcPts val="0"/>
              </a:spcAft>
              <a:buClr>
                <a:srgbClr val="006C92"/>
              </a:buClr>
              <a:buSzPts val="1519"/>
              <a:buFont typeface="Arial"/>
              <a:buNone/>
              <a:defRPr sz="1519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9046"/>
              </a:lnSpc>
              <a:spcBef>
                <a:spcPts val="900"/>
              </a:spcBef>
              <a:spcAft>
                <a:spcPts val="0"/>
              </a:spcAft>
              <a:buClr>
                <a:srgbClr val="006C92"/>
              </a:buClr>
              <a:buSzPts val="1238"/>
              <a:buFont typeface="Arial"/>
              <a:buNone/>
              <a:defRPr sz="1238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9046"/>
              </a:lnSpc>
              <a:spcBef>
                <a:spcPts val="900"/>
              </a:spcBef>
              <a:spcAft>
                <a:spcPts val="0"/>
              </a:spcAft>
              <a:buClr>
                <a:srgbClr val="006C92"/>
              </a:buClr>
              <a:buSzPts val="1238"/>
              <a:buFont typeface="Arial"/>
              <a:buNone/>
              <a:defRPr sz="1238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238"/>
              <a:buFont typeface="Arial"/>
              <a:buNone/>
              <a:defRPr sz="1238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248"/>
              </a:spcBef>
              <a:spcAft>
                <a:spcPts val="0"/>
              </a:spcAft>
              <a:buClr>
                <a:schemeClr val="dk1"/>
              </a:buClr>
              <a:buSzPts val="1238"/>
              <a:buFont typeface="Arial"/>
              <a:buNone/>
              <a:defRPr sz="1238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248"/>
              </a:spcBef>
              <a:spcAft>
                <a:spcPts val="0"/>
              </a:spcAft>
              <a:buClr>
                <a:schemeClr val="dk1"/>
              </a:buClr>
              <a:buSzPts val="1238"/>
              <a:buFont typeface="Arial"/>
              <a:buNone/>
              <a:defRPr sz="1238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248"/>
              </a:spcBef>
              <a:spcAft>
                <a:spcPts val="0"/>
              </a:spcAft>
              <a:buClr>
                <a:schemeClr val="dk1"/>
              </a:buClr>
              <a:buSzPts val="1238"/>
              <a:buFont typeface="Arial"/>
              <a:buNone/>
              <a:defRPr sz="1238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6" name="Google Shape;96;p38"/>
          <p:cNvSpPr txBox="1">
            <a:spLocks noGrp="1"/>
          </p:cNvSpPr>
          <p:nvPr>
            <p:ph type="ctrTitle"/>
          </p:nvPr>
        </p:nvSpPr>
        <p:spPr>
          <a:xfrm>
            <a:off x="-123568" y="188158"/>
            <a:ext cx="9005882" cy="608855"/>
          </a:xfrm>
          <a:prstGeom prst="rect">
            <a:avLst/>
          </a:prstGeom>
          <a:solidFill>
            <a:srgbClr val="006C92"/>
          </a:solidFill>
          <a:ln>
            <a:noFill/>
          </a:ln>
        </p:spPr>
        <p:txBody>
          <a:bodyPr spcFirstLastPara="1" wrap="square" lIns="457200" tIns="0" rIns="0" bIns="0" anchor="ctr" anchorCtr="0">
            <a:noAutofit/>
          </a:bodyPr>
          <a:lstStyle>
            <a:lvl1pPr lvl="0" algn="l">
              <a:lnSpc>
                <a:spcPct val="86666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50"/>
              <a:buFont typeface="Calibri"/>
              <a:buNone/>
              <a:defRPr sz="2250" b="1" cap="none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38"/>
          <p:cNvSpPr txBox="1">
            <a:spLocks noGrp="1"/>
          </p:cNvSpPr>
          <p:nvPr>
            <p:ph type="body" idx="1"/>
          </p:nvPr>
        </p:nvSpPr>
        <p:spPr>
          <a:xfrm>
            <a:off x="5293894" y="1014293"/>
            <a:ext cx="3588420" cy="38727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  <a:buClr>
                <a:srgbClr val="0C68AC"/>
              </a:buClr>
              <a:buSzPts val="1500"/>
              <a:buNone/>
              <a:defRPr sz="1500">
                <a:solidFill>
                  <a:srgbClr val="006C92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C68AC"/>
              </a:buClr>
              <a:buSzPts val="1500"/>
              <a:buNone/>
              <a:defRPr sz="1500">
                <a:solidFill>
                  <a:srgbClr val="006C92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C68AC"/>
              </a:buClr>
              <a:buSzPts val="1500"/>
              <a:buNone/>
              <a:defRPr sz="1500">
                <a:solidFill>
                  <a:srgbClr val="006C92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C68AC"/>
              </a:buClr>
              <a:buSzPts val="1500"/>
              <a:buNone/>
              <a:defRPr sz="1500">
                <a:solidFill>
                  <a:srgbClr val="006C92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C68AC"/>
              </a:buClr>
              <a:buSzPts val="1500"/>
              <a:buNone/>
              <a:defRPr sz="1500">
                <a:solidFill>
                  <a:srgbClr val="006C92"/>
                </a:solidFill>
              </a:defRPr>
            </a:lvl5pPr>
            <a:lvl6pPr marL="2743200" lvl="5" indent="-34290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+Content+PhotoLeft">
  <p:cSld name="1_Title+Content+PhotoLeft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39"/>
          <p:cNvSpPr>
            <a:spLocks noGrp="1"/>
          </p:cNvSpPr>
          <p:nvPr>
            <p:ph type="pic" idx="2"/>
          </p:nvPr>
        </p:nvSpPr>
        <p:spPr>
          <a:xfrm>
            <a:off x="317500" y="1014293"/>
            <a:ext cx="4760913" cy="38727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1">
            <a:noAutofit/>
          </a:bodyPr>
          <a:lstStyle>
            <a:lvl1pPr marR="0" lvl="0" algn="ctr" rtl="0">
              <a:lnSpc>
                <a:spcPct val="171319"/>
              </a:lnSpc>
              <a:spcBef>
                <a:spcPts val="450"/>
              </a:spcBef>
              <a:spcAft>
                <a:spcPts val="0"/>
              </a:spcAft>
              <a:buClr>
                <a:srgbClr val="006C92"/>
              </a:buClr>
              <a:buSzPts val="788"/>
              <a:buFont typeface="Arial"/>
              <a:buNone/>
              <a:defRPr sz="788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77408"/>
              </a:lnSpc>
              <a:spcBef>
                <a:spcPts val="900"/>
              </a:spcBef>
              <a:spcAft>
                <a:spcPts val="0"/>
              </a:spcAft>
              <a:buClr>
                <a:srgbClr val="006C92"/>
              </a:buClr>
              <a:buSzPts val="1744"/>
              <a:buFont typeface="Arial"/>
              <a:buNone/>
              <a:defRPr sz="1744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88874"/>
              </a:lnSpc>
              <a:spcBef>
                <a:spcPts val="900"/>
              </a:spcBef>
              <a:spcAft>
                <a:spcPts val="0"/>
              </a:spcAft>
              <a:buClr>
                <a:srgbClr val="006C92"/>
              </a:buClr>
              <a:buSzPts val="1519"/>
              <a:buFont typeface="Arial"/>
              <a:buNone/>
              <a:defRPr sz="1519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9046"/>
              </a:lnSpc>
              <a:spcBef>
                <a:spcPts val="900"/>
              </a:spcBef>
              <a:spcAft>
                <a:spcPts val="0"/>
              </a:spcAft>
              <a:buClr>
                <a:srgbClr val="006C92"/>
              </a:buClr>
              <a:buSzPts val="1238"/>
              <a:buFont typeface="Arial"/>
              <a:buNone/>
              <a:defRPr sz="1238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9046"/>
              </a:lnSpc>
              <a:spcBef>
                <a:spcPts val="900"/>
              </a:spcBef>
              <a:spcAft>
                <a:spcPts val="0"/>
              </a:spcAft>
              <a:buClr>
                <a:srgbClr val="006C92"/>
              </a:buClr>
              <a:buSzPts val="1238"/>
              <a:buFont typeface="Arial"/>
              <a:buNone/>
              <a:defRPr sz="1238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238"/>
              <a:buFont typeface="Arial"/>
              <a:buNone/>
              <a:defRPr sz="1238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248"/>
              </a:spcBef>
              <a:spcAft>
                <a:spcPts val="0"/>
              </a:spcAft>
              <a:buClr>
                <a:schemeClr val="dk1"/>
              </a:buClr>
              <a:buSzPts val="1238"/>
              <a:buFont typeface="Arial"/>
              <a:buNone/>
              <a:defRPr sz="1238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248"/>
              </a:spcBef>
              <a:spcAft>
                <a:spcPts val="0"/>
              </a:spcAft>
              <a:buClr>
                <a:schemeClr val="dk1"/>
              </a:buClr>
              <a:buSzPts val="1238"/>
              <a:buFont typeface="Arial"/>
              <a:buNone/>
              <a:defRPr sz="1238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248"/>
              </a:spcBef>
              <a:spcAft>
                <a:spcPts val="0"/>
              </a:spcAft>
              <a:buClr>
                <a:schemeClr val="dk1"/>
              </a:buClr>
              <a:buSzPts val="1238"/>
              <a:buFont typeface="Arial"/>
              <a:buNone/>
              <a:defRPr sz="1238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0" name="Google Shape;100;p39"/>
          <p:cNvSpPr txBox="1">
            <a:spLocks noGrp="1"/>
          </p:cNvSpPr>
          <p:nvPr>
            <p:ph type="ctrTitle"/>
          </p:nvPr>
        </p:nvSpPr>
        <p:spPr>
          <a:xfrm>
            <a:off x="-123568" y="188158"/>
            <a:ext cx="9005882" cy="60885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457200" tIns="0" rIns="0" bIns="0" anchor="ctr" anchorCtr="0">
            <a:noAutofit/>
          </a:bodyPr>
          <a:lstStyle>
            <a:lvl1pPr lvl="0" algn="l">
              <a:lnSpc>
                <a:spcPct val="86666"/>
              </a:lnSpc>
              <a:spcBef>
                <a:spcPts val="0"/>
              </a:spcBef>
              <a:spcAft>
                <a:spcPts val="0"/>
              </a:spcAft>
              <a:buClr>
                <a:srgbClr val="13294A"/>
              </a:buClr>
              <a:buSzPts val="2250"/>
              <a:buFont typeface="Calibri"/>
              <a:buNone/>
              <a:defRPr sz="2250" b="1" cap="none">
                <a:solidFill>
                  <a:srgbClr val="13294A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39"/>
          <p:cNvSpPr txBox="1">
            <a:spLocks noGrp="1"/>
          </p:cNvSpPr>
          <p:nvPr>
            <p:ph type="body" idx="1"/>
          </p:nvPr>
        </p:nvSpPr>
        <p:spPr>
          <a:xfrm>
            <a:off x="5293894" y="1014293"/>
            <a:ext cx="3588420" cy="38727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  <a:buClr>
                <a:srgbClr val="0C68AC"/>
              </a:buClr>
              <a:buSzPts val="1500"/>
              <a:buNone/>
              <a:defRPr sz="15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C68AC"/>
              </a:buClr>
              <a:buSzPts val="1500"/>
              <a:buNone/>
              <a:defRPr sz="150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C68AC"/>
              </a:buClr>
              <a:buSzPts val="1500"/>
              <a:buNone/>
              <a:defRPr sz="15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C68AC"/>
              </a:buClr>
              <a:buSzPts val="1500"/>
              <a:buNone/>
              <a:defRPr sz="150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C68AC"/>
              </a:buClr>
              <a:buSzPts val="1500"/>
              <a:buNone/>
              <a:defRPr sz="1500">
                <a:solidFill>
                  <a:schemeClr val="lt1"/>
                </a:solidFill>
              </a:defRPr>
            </a:lvl5pPr>
            <a:lvl6pPr marL="2743200" lvl="5" indent="-34290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le+Content+PhotoLeft">
  <p:cSld name="2_Title+Content+PhotoLeft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40"/>
          <p:cNvSpPr>
            <a:spLocks noGrp="1"/>
          </p:cNvSpPr>
          <p:nvPr>
            <p:ph type="pic" idx="2"/>
          </p:nvPr>
        </p:nvSpPr>
        <p:spPr>
          <a:xfrm>
            <a:off x="317500" y="1014293"/>
            <a:ext cx="4760913" cy="38727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1">
            <a:noAutofit/>
          </a:bodyPr>
          <a:lstStyle>
            <a:lvl1pPr marR="0" lvl="0" algn="ctr" rtl="0">
              <a:lnSpc>
                <a:spcPct val="171319"/>
              </a:lnSpc>
              <a:spcBef>
                <a:spcPts val="450"/>
              </a:spcBef>
              <a:spcAft>
                <a:spcPts val="0"/>
              </a:spcAft>
              <a:buClr>
                <a:srgbClr val="006C92"/>
              </a:buClr>
              <a:buSzPts val="788"/>
              <a:buFont typeface="Arial"/>
              <a:buNone/>
              <a:defRPr sz="788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77408"/>
              </a:lnSpc>
              <a:spcBef>
                <a:spcPts val="900"/>
              </a:spcBef>
              <a:spcAft>
                <a:spcPts val="0"/>
              </a:spcAft>
              <a:buClr>
                <a:srgbClr val="006C92"/>
              </a:buClr>
              <a:buSzPts val="1744"/>
              <a:buFont typeface="Arial"/>
              <a:buNone/>
              <a:defRPr sz="1744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88874"/>
              </a:lnSpc>
              <a:spcBef>
                <a:spcPts val="900"/>
              </a:spcBef>
              <a:spcAft>
                <a:spcPts val="0"/>
              </a:spcAft>
              <a:buClr>
                <a:srgbClr val="006C92"/>
              </a:buClr>
              <a:buSzPts val="1519"/>
              <a:buFont typeface="Arial"/>
              <a:buNone/>
              <a:defRPr sz="1519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9046"/>
              </a:lnSpc>
              <a:spcBef>
                <a:spcPts val="900"/>
              </a:spcBef>
              <a:spcAft>
                <a:spcPts val="0"/>
              </a:spcAft>
              <a:buClr>
                <a:srgbClr val="006C92"/>
              </a:buClr>
              <a:buSzPts val="1238"/>
              <a:buFont typeface="Arial"/>
              <a:buNone/>
              <a:defRPr sz="1238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9046"/>
              </a:lnSpc>
              <a:spcBef>
                <a:spcPts val="900"/>
              </a:spcBef>
              <a:spcAft>
                <a:spcPts val="0"/>
              </a:spcAft>
              <a:buClr>
                <a:srgbClr val="006C92"/>
              </a:buClr>
              <a:buSzPts val="1238"/>
              <a:buFont typeface="Arial"/>
              <a:buNone/>
              <a:defRPr sz="1238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238"/>
              <a:buFont typeface="Arial"/>
              <a:buNone/>
              <a:defRPr sz="1238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248"/>
              </a:spcBef>
              <a:spcAft>
                <a:spcPts val="0"/>
              </a:spcAft>
              <a:buClr>
                <a:schemeClr val="dk1"/>
              </a:buClr>
              <a:buSzPts val="1238"/>
              <a:buFont typeface="Arial"/>
              <a:buNone/>
              <a:defRPr sz="1238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248"/>
              </a:spcBef>
              <a:spcAft>
                <a:spcPts val="0"/>
              </a:spcAft>
              <a:buClr>
                <a:schemeClr val="dk1"/>
              </a:buClr>
              <a:buSzPts val="1238"/>
              <a:buFont typeface="Arial"/>
              <a:buNone/>
              <a:defRPr sz="1238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248"/>
              </a:spcBef>
              <a:spcAft>
                <a:spcPts val="0"/>
              </a:spcAft>
              <a:buClr>
                <a:schemeClr val="dk1"/>
              </a:buClr>
              <a:buSzPts val="1238"/>
              <a:buFont typeface="Arial"/>
              <a:buNone/>
              <a:defRPr sz="1238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4" name="Google Shape;104;p40"/>
          <p:cNvSpPr txBox="1">
            <a:spLocks noGrp="1"/>
          </p:cNvSpPr>
          <p:nvPr>
            <p:ph type="ctrTitle"/>
          </p:nvPr>
        </p:nvSpPr>
        <p:spPr>
          <a:xfrm>
            <a:off x="-123568" y="188158"/>
            <a:ext cx="9005882" cy="60885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457200" tIns="0" rIns="0" bIns="0" anchor="ctr" anchorCtr="0">
            <a:noAutofit/>
          </a:bodyPr>
          <a:lstStyle>
            <a:lvl1pPr lvl="0" algn="l">
              <a:lnSpc>
                <a:spcPct val="86666"/>
              </a:lnSpc>
              <a:spcBef>
                <a:spcPts val="0"/>
              </a:spcBef>
              <a:spcAft>
                <a:spcPts val="0"/>
              </a:spcAft>
              <a:buClr>
                <a:srgbClr val="006C92"/>
              </a:buClr>
              <a:buSzPts val="2250"/>
              <a:buFont typeface="Calibri"/>
              <a:buNone/>
              <a:defRPr sz="2250" b="1" cap="none">
                <a:solidFill>
                  <a:srgbClr val="006C9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40"/>
          <p:cNvSpPr txBox="1">
            <a:spLocks noGrp="1"/>
          </p:cNvSpPr>
          <p:nvPr>
            <p:ph type="body" idx="1"/>
          </p:nvPr>
        </p:nvSpPr>
        <p:spPr>
          <a:xfrm>
            <a:off x="5293894" y="1014293"/>
            <a:ext cx="3588420" cy="38727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23850" algn="l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Char char="•"/>
              <a:defRPr sz="1500">
                <a:solidFill>
                  <a:schemeClr val="lt1"/>
                </a:solidFill>
              </a:defRPr>
            </a:lvl1pPr>
            <a:lvl2pPr marL="914400" lvl="1" indent="-32385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Char char="•"/>
              <a:defRPr sz="1500">
                <a:solidFill>
                  <a:schemeClr val="lt1"/>
                </a:solidFill>
              </a:defRPr>
            </a:lvl2pPr>
            <a:lvl3pPr marL="1371600" lvl="2" indent="-32385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Char char="•"/>
              <a:defRPr sz="1500">
                <a:solidFill>
                  <a:schemeClr val="lt1"/>
                </a:solidFill>
              </a:defRPr>
            </a:lvl3pPr>
            <a:lvl4pPr marL="1828800" lvl="3" indent="-32385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Char char="•"/>
              <a:defRPr sz="1500">
                <a:solidFill>
                  <a:schemeClr val="lt1"/>
                </a:solidFill>
              </a:defRPr>
            </a:lvl4pPr>
            <a:lvl5pPr marL="2286000" lvl="4" indent="-32385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Char char="•"/>
              <a:defRPr sz="1500">
                <a:solidFill>
                  <a:schemeClr val="lt1"/>
                </a:solidFill>
              </a:defRPr>
            </a:lvl5pPr>
            <a:lvl6pPr marL="2743200" lvl="5" indent="-34290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Slide - White+Seal">
  <p:cSld name="1_Title Slide - White+Seal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Google Shape;17;p2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25979" y="2071596"/>
            <a:ext cx="4892040" cy="960120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Google Shape;18;p29"/>
          <p:cNvSpPr txBox="1">
            <a:spLocks noGrp="1"/>
          </p:cNvSpPr>
          <p:nvPr>
            <p:ph type="ctrTitle"/>
          </p:nvPr>
        </p:nvSpPr>
        <p:spPr>
          <a:xfrm>
            <a:off x="288697" y="3141363"/>
            <a:ext cx="8573264" cy="11025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83333"/>
              </a:lnSpc>
              <a:spcBef>
                <a:spcPts val="0"/>
              </a:spcBef>
              <a:spcAft>
                <a:spcPts val="0"/>
              </a:spcAft>
              <a:buClr>
                <a:srgbClr val="006C92"/>
              </a:buClr>
              <a:buSzPts val="2700"/>
              <a:buFont typeface="Calibri"/>
              <a:buNone/>
              <a:defRPr sz="2700" b="1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9"/>
          <p:cNvSpPr txBox="1">
            <a:spLocks noGrp="1"/>
          </p:cNvSpPr>
          <p:nvPr>
            <p:ph type="subTitle" idx="1"/>
          </p:nvPr>
        </p:nvSpPr>
        <p:spPr>
          <a:xfrm>
            <a:off x="288697" y="4353529"/>
            <a:ext cx="8573264" cy="562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rgbClr val="006C92"/>
              </a:buClr>
              <a:buSzPts val="1500"/>
              <a:buNone/>
              <a:defRPr sz="1500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spcBef>
                <a:spcPts val="180"/>
              </a:spcBef>
              <a:spcAft>
                <a:spcPts val="0"/>
              </a:spcAft>
              <a:buClr>
                <a:srgbClr val="929293"/>
              </a:buClr>
              <a:buSzPts val="900"/>
              <a:buNone/>
              <a:defRPr>
                <a:solidFill>
                  <a:srgbClr val="929293"/>
                </a:solidFill>
              </a:defRPr>
            </a:lvl2pPr>
            <a:lvl3pPr lvl="2" algn="ctr">
              <a:spcBef>
                <a:spcPts val="169"/>
              </a:spcBef>
              <a:spcAft>
                <a:spcPts val="0"/>
              </a:spcAft>
              <a:buClr>
                <a:srgbClr val="929293"/>
              </a:buClr>
              <a:buSzPts val="844"/>
              <a:buNone/>
              <a:defRPr>
                <a:solidFill>
                  <a:srgbClr val="929293"/>
                </a:solidFill>
              </a:defRPr>
            </a:lvl3pPr>
            <a:lvl4pPr lvl="3" algn="ctr">
              <a:spcBef>
                <a:spcPts val="146"/>
              </a:spcBef>
              <a:spcAft>
                <a:spcPts val="0"/>
              </a:spcAft>
              <a:buClr>
                <a:srgbClr val="929293"/>
              </a:buClr>
              <a:buSzPts val="731"/>
              <a:buNone/>
              <a:defRPr>
                <a:solidFill>
                  <a:srgbClr val="929293"/>
                </a:solidFill>
              </a:defRPr>
            </a:lvl4pPr>
            <a:lvl5pPr lvl="4" algn="ctr">
              <a:spcBef>
                <a:spcPts val="135"/>
              </a:spcBef>
              <a:spcAft>
                <a:spcPts val="0"/>
              </a:spcAft>
              <a:buClr>
                <a:srgbClr val="929293"/>
              </a:buClr>
              <a:buSzPts val="675"/>
              <a:buNone/>
              <a:defRPr>
                <a:solidFill>
                  <a:srgbClr val="929293"/>
                </a:solidFill>
              </a:defRPr>
            </a:lvl5pPr>
            <a:lvl6pPr lvl="5" algn="ctr">
              <a:spcBef>
                <a:spcPts val="225"/>
              </a:spcBef>
              <a:spcAft>
                <a:spcPts val="0"/>
              </a:spcAft>
              <a:buClr>
                <a:srgbClr val="929293"/>
              </a:buClr>
              <a:buSzPts val="1125"/>
              <a:buNone/>
              <a:defRPr>
                <a:solidFill>
                  <a:srgbClr val="929293"/>
                </a:solidFill>
              </a:defRPr>
            </a:lvl6pPr>
            <a:lvl7pPr lvl="6" algn="ctr">
              <a:spcBef>
                <a:spcPts val="225"/>
              </a:spcBef>
              <a:spcAft>
                <a:spcPts val="0"/>
              </a:spcAft>
              <a:buClr>
                <a:srgbClr val="929293"/>
              </a:buClr>
              <a:buSzPts val="1125"/>
              <a:buNone/>
              <a:defRPr>
                <a:solidFill>
                  <a:srgbClr val="929293"/>
                </a:solidFill>
              </a:defRPr>
            </a:lvl7pPr>
            <a:lvl8pPr lvl="7" algn="ctr">
              <a:spcBef>
                <a:spcPts val="225"/>
              </a:spcBef>
              <a:spcAft>
                <a:spcPts val="0"/>
              </a:spcAft>
              <a:buClr>
                <a:srgbClr val="929293"/>
              </a:buClr>
              <a:buSzPts val="1125"/>
              <a:buNone/>
              <a:defRPr>
                <a:solidFill>
                  <a:srgbClr val="929293"/>
                </a:solidFill>
              </a:defRPr>
            </a:lvl8pPr>
            <a:lvl9pPr lvl="8" algn="ctr">
              <a:spcBef>
                <a:spcPts val="225"/>
              </a:spcBef>
              <a:spcAft>
                <a:spcPts val="0"/>
              </a:spcAft>
              <a:buClr>
                <a:srgbClr val="929293"/>
              </a:buClr>
              <a:buSzPts val="1125"/>
              <a:buNone/>
              <a:defRPr>
                <a:solidFill>
                  <a:srgbClr val="929293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_Title+Content+PhotoLeft">
  <p:cSld name="4_Title+Content+PhotoLeft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41"/>
          <p:cNvSpPr>
            <a:spLocks noGrp="1"/>
          </p:cNvSpPr>
          <p:nvPr>
            <p:ph type="pic" idx="2"/>
          </p:nvPr>
        </p:nvSpPr>
        <p:spPr>
          <a:xfrm>
            <a:off x="4149207" y="1025819"/>
            <a:ext cx="4700588" cy="3863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1">
            <a:noAutofit/>
          </a:bodyPr>
          <a:lstStyle>
            <a:lvl1pPr marR="0" lvl="0" algn="ctr" rtl="0">
              <a:lnSpc>
                <a:spcPct val="171319"/>
              </a:lnSpc>
              <a:spcBef>
                <a:spcPts val="450"/>
              </a:spcBef>
              <a:spcAft>
                <a:spcPts val="0"/>
              </a:spcAft>
              <a:buClr>
                <a:srgbClr val="006C92"/>
              </a:buClr>
              <a:buSzPts val="788"/>
              <a:buFont typeface="Arial"/>
              <a:buNone/>
              <a:defRPr sz="788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77408"/>
              </a:lnSpc>
              <a:spcBef>
                <a:spcPts val="900"/>
              </a:spcBef>
              <a:spcAft>
                <a:spcPts val="0"/>
              </a:spcAft>
              <a:buClr>
                <a:srgbClr val="006C92"/>
              </a:buClr>
              <a:buSzPts val="1744"/>
              <a:buFont typeface="Arial"/>
              <a:buNone/>
              <a:defRPr sz="1744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88874"/>
              </a:lnSpc>
              <a:spcBef>
                <a:spcPts val="900"/>
              </a:spcBef>
              <a:spcAft>
                <a:spcPts val="0"/>
              </a:spcAft>
              <a:buClr>
                <a:srgbClr val="006C92"/>
              </a:buClr>
              <a:buSzPts val="1519"/>
              <a:buFont typeface="Arial"/>
              <a:buNone/>
              <a:defRPr sz="1519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9046"/>
              </a:lnSpc>
              <a:spcBef>
                <a:spcPts val="900"/>
              </a:spcBef>
              <a:spcAft>
                <a:spcPts val="0"/>
              </a:spcAft>
              <a:buClr>
                <a:srgbClr val="006C92"/>
              </a:buClr>
              <a:buSzPts val="1238"/>
              <a:buFont typeface="Arial"/>
              <a:buNone/>
              <a:defRPr sz="1238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9046"/>
              </a:lnSpc>
              <a:spcBef>
                <a:spcPts val="900"/>
              </a:spcBef>
              <a:spcAft>
                <a:spcPts val="0"/>
              </a:spcAft>
              <a:buClr>
                <a:srgbClr val="006C92"/>
              </a:buClr>
              <a:buSzPts val="1238"/>
              <a:buFont typeface="Arial"/>
              <a:buNone/>
              <a:defRPr sz="1238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238"/>
              <a:buFont typeface="Arial"/>
              <a:buNone/>
              <a:defRPr sz="1238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248"/>
              </a:spcBef>
              <a:spcAft>
                <a:spcPts val="0"/>
              </a:spcAft>
              <a:buClr>
                <a:schemeClr val="dk1"/>
              </a:buClr>
              <a:buSzPts val="1238"/>
              <a:buFont typeface="Arial"/>
              <a:buNone/>
              <a:defRPr sz="1238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248"/>
              </a:spcBef>
              <a:spcAft>
                <a:spcPts val="0"/>
              </a:spcAft>
              <a:buClr>
                <a:schemeClr val="dk1"/>
              </a:buClr>
              <a:buSzPts val="1238"/>
              <a:buFont typeface="Arial"/>
              <a:buNone/>
              <a:defRPr sz="1238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248"/>
              </a:spcBef>
              <a:spcAft>
                <a:spcPts val="0"/>
              </a:spcAft>
              <a:buClr>
                <a:schemeClr val="dk1"/>
              </a:buClr>
              <a:buSzPts val="1238"/>
              <a:buFont typeface="Arial"/>
              <a:buNone/>
              <a:defRPr sz="1238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8" name="Google Shape;108;p41"/>
          <p:cNvSpPr txBox="1">
            <a:spLocks noGrp="1"/>
          </p:cNvSpPr>
          <p:nvPr>
            <p:ph type="ctrTitle"/>
          </p:nvPr>
        </p:nvSpPr>
        <p:spPr>
          <a:xfrm>
            <a:off x="-123568" y="188158"/>
            <a:ext cx="9005882" cy="60885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457200" tIns="0" rIns="0" bIns="0" anchor="ctr" anchorCtr="0">
            <a:noAutofit/>
          </a:bodyPr>
          <a:lstStyle>
            <a:lvl1pPr lvl="0" algn="l">
              <a:lnSpc>
                <a:spcPct val="86666"/>
              </a:lnSpc>
              <a:spcBef>
                <a:spcPts val="0"/>
              </a:spcBef>
              <a:spcAft>
                <a:spcPts val="0"/>
              </a:spcAft>
              <a:buClr>
                <a:srgbClr val="13294A"/>
              </a:buClr>
              <a:buSzPts val="2250"/>
              <a:buFont typeface="Calibri"/>
              <a:buNone/>
              <a:defRPr sz="2250" b="1" cap="none">
                <a:solidFill>
                  <a:srgbClr val="13294A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41"/>
          <p:cNvSpPr txBox="1">
            <a:spLocks noGrp="1"/>
          </p:cNvSpPr>
          <p:nvPr>
            <p:ph type="body" idx="1"/>
          </p:nvPr>
        </p:nvSpPr>
        <p:spPr>
          <a:xfrm>
            <a:off x="346509" y="1025818"/>
            <a:ext cx="3588420" cy="38612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  <a:buClr>
                <a:srgbClr val="0C68AC"/>
              </a:buClr>
              <a:buSzPts val="1500"/>
              <a:buNone/>
              <a:defRPr sz="15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C68AC"/>
              </a:buClr>
              <a:buSzPts val="1500"/>
              <a:buNone/>
              <a:defRPr sz="150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C68AC"/>
              </a:buClr>
              <a:buSzPts val="1500"/>
              <a:buNone/>
              <a:defRPr sz="15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C68AC"/>
              </a:buClr>
              <a:buSzPts val="1500"/>
              <a:buNone/>
              <a:defRPr sz="150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C68AC"/>
              </a:buClr>
              <a:buSzPts val="1500"/>
              <a:buNone/>
              <a:defRPr sz="1500">
                <a:solidFill>
                  <a:schemeClr val="lt1"/>
                </a:solidFill>
              </a:defRPr>
            </a:lvl5pPr>
            <a:lvl6pPr marL="2743200" lvl="5" indent="-34290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5_Title+Content+PhotoLeft">
  <p:cSld name="5_Title+Content+PhotoLeft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42"/>
          <p:cNvSpPr>
            <a:spLocks noGrp="1"/>
          </p:cNvSpPr>
          <p:nvPr>
            <p:ph type="pic" idx="2"/>
          </p:nvPr>
        </p:nvSpPr>
        <p:spPr>
          <a:xfrm>
            <a:off x="4149207" y="1025819"/>
            <a:ext cx="4700588" cy="3863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1">
            <a:noAutofit/>
          </a:bodyPr>
          <a:lstStyle>
            <a:lvl1pPr marR="0" lvl="0" algn="ctr" rtl="0">
              <a:lnSpc>
                <a:spcPct val="171319"/>
              </a:lnSpc>
              <a:spcBef>
                <a:spcPts val="450"/>
              </a:spcBef>
              <a:spcAft>
                <a:spcPts val="0"/>
              </a:spcAft>
              <a:buClr>
                <a:srgbClr val="006C92"/>
              </a:buClr>
              <a:buSzPts val="788"/>
              <a:buFont typeface="Arial"/>
              <a:buNone/>
              <a:defRPr sz="788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77408"/>
              </a:lnSpc>
              <a:spcBef>
                <a:spcPts val="900"/>
              </a:spcBef>
              <a:spcAft>
                <a:spcPts val="0"/>
              </a:spcAft>
              <a:buClr>
                <a:srgbClr val="006C92"/>
              </a:buClr>
              <a:buSzPts val="1744"/>
              <a:buFont typeface="Arial"/>
              <a:buNone/>
              <a:defRPr sz="1744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88874"/>
              </a:lnSpc>
              <a:spcBef>
                <a:spcPts val="900"/>
              </a:spcBef>
              <a:spcAft>
                <a:spcPts val="0"/>
              </a:spcAft>
              <a:buClr>
                <a:srgbClr val="006C92"/>
              </a:buClr>
              <a:buSzPts val="1519"/>
              <a:buFont typeface="Arial"/>
              <a:buNone/>
              <a:defRPr sz="1519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9046"/>
              </a:lnSpc>
              <a:spcBef>
                <a:spcPts val="900"/>
              </a:spcBef>
              <a:spcAft>
                <a:spcPts val="0"/>
              </a:spcAft>
              <a:buClr>
                <a:srgbClr val="006C92"/>
              </a:buClr>
              <a:buSzPts val="1238"/>
              <a:buFont typeface="Arial"/>
              <a:buNone/>
              <a:defRPr sz="1238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9046"/>
              </a:lnSpc>
              <a:spcBef>
                <a:spcPts val="900"/>
              </a:spcBef>
              <a:spcAft>
                <a:spcPts val="0"/>
              </a:spcAft>
              <a:buClr>
                <a:srgbClr val="006C92"/>
              </a:buClr>
              <a:buSzPts val="1238"/>
              <a:buFont typeface="Arial"/>
              <a:buNone/>
              <a:defRPr sz="1238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238"/>
              <a:buFont typeface="Arial"/>
              <a:buNone/>
              <a:defRPr sz="1238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248"/>
              </a:spcBef>
              <a:spcAft>
                <a:spcPts val="0"/>
              </a:spcAft>
              <a:buClr>
                <a:schemeClr val="dk1"/>
              </a:buClr>
              <a:buSzPts val="1238"/>
              <a:buFont typeface="Arial"/>
              <a:buNone/>
              <a:defRPr sz="1238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248"/>
              </a:spcBef>
              <a:spcAft>
                <a:spcPts val="0"/>
              </a:spcAft>
              <a:buClr>
                <a:schemeClr val="dk1"/>
              </a:buClr>
              <a:buSzPts val="1238"/>
              <a:buFont typeface="Arial"/>
              <a:buNone/>
              <a:defRPr sz="1238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248"/>
              </a:spcBef>
              <a:spcAft>
                <a:spcPts val="0"/>
              </a:spcAft>
              <a:buClr>
                <a:schemeClr val="dk1"/>
              </a:buClr>
              <a:buSzPts val="1238"/>
              <a:buFont typeface="Arial"/>
              <a:buNone/>
              <a:defRPr sz="1238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2" name="Google Shape;112;p42"/>
          <p:cNvSpPr txBox="1">
            <a:spLocks noGrp="1"/>
          </p:cNvSpPr>
          <p:nvPr>
            <p:ph type="ctrTitle"/>
          </p:nvPr>
        </p:nvSpPr>
        <p:spPr>
          <a:xfrm>
            <a:off x="-123568" y="188158"/>
            <a:ext cx="9005882" cy="60885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457200" tIns="0" rIns="0" bIns="0" anchor="ctr" anchorCtr="0">
            <a:noAutofit/>
          </a:bodyPr>
          <a:lstStyle>
            <a:lvl1pPr lvl="0" algn="l">
              <a:lnSpc>
                <a:spcPct val="86666"/>
              </a:lnSpc>
              <a:spcBef>
                <a:spcPts val="0"/>
              </a:spcBef>
              <a:spcAft>
                <a:spcPts val="0"/>
              </a:spcAft>
              <a:buClr>
                <a:srgbClr val="006C92"/>
              </a:buClr>
              <a:buSzPts val="2250"/>
              <a:buFont typeface="Calibri"/>
              <a:buNone/>
              <a:defRPr sz="2250" b="1" cap="none">
                <a:solidFill>
                  <a:srgbClr val="006C9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42"/>
          <p:cNvSpPr txBox="1">
            <a:spLocks noGrp="1"/>
          </p:cNvSpPr>
          <p:nvPr>
            <p:ph type="body" idx="1"/>
          </p:nvPr>
        </p:nvSpPr>
        <p:spPr>
          <a:xfrm>
            <a:off x="346509" y="1025818"/>
            <a:ext cx="3588420" cy="38612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23850" algn="l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Char char="•"/>
              <a:defRPr sz="1500">
                <a:solidFill>
                  <a:schemeClr val="lt1"/>
                </a:solidFill>
              </a:defRPr>
            </a:lvl1pPr>
            <a:lvl2pPr marL="914400" lvl="1" indent="-32385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Char char="•"/>
              <a:defRPr sz="1500">
                <a:solidFill>
                  <a:schemeClr val="lt1"/>
                </a:solidFill>
              </a:defRPr>
            </a:lvl2pPr>
            <a:lvl3pPr marL="1371600" lvl="2" indent="-32385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Char char="•"/>
              <a:defRPr sz="1500">
                <a:solidFill>
                  <a:schemeClr val="lt1"/>
                </a:solidFill>
              </a:defRPr>
            </a:lvl3pPr>
            <a:lvl4pPr marL="1828800" lvl="3" indent="-32385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Char char="•"/>
              <a:defRPr sz="1500">
                <a:solidFill>
                  <a:schemeClr val="lt1"/>
                </a:solidFill>
              </a:defRPr>
            </a:lvl4pPr>
            <a:lvl5pPr marL="2286000" lvl="4" indent="-32385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Char char="•"/>
              <a:defRPr sz="1500">
                <a:solidFill>
                  <a:schemeClr val="lt1"/>
                </a:solidFill>
              </a:defRPr>
            </a:lvl5pPr>
            <a:lvl6pPr marL="2743200" lvl="5" indent="-34290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_Custom Layout">
  <p:cSld name="4_Custom Layout">
    <p:bg>
      <p:bgPr>
        <a:solidFill>
          <a:srgbClr val="182B49"/>
        </a:solidFill>
        <a:effectLst/>
      </p:bgPr>
    </p:bg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Google Shape;119;p2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871434" y="2321433"/>
            <a:ext cx="3424428" cy="67208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losing-Contact-White">
  <p:cSld name="Closing-Contact-White">
    <p:bg>
      <p:bgPr>
        <a:solidFill>
          <a:schemeClr val="lt1"/>
        </a:solidFill>
        <a:effectLst/>
      </p:bgPr>
    </p:bg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44"/>
          <p:cNvSpPr txBox="1">
            <a:spLocks noGrp="1"/>
          </p:cNvSpPr>
          <p:nvPr>
            <p:ph type="body" idx="1"/>
          </p:nvPr>
        </p:nvSpPr>
        <p:spPr>
          <a:xfrm>
            <a:off x="324249" y="807547"/>
            <a:ext cx="8520073" cy="4085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278"/>
              </a:spcBef>
              <a:spcAft>
                <a:spcPts val="0"/>
              </a:spcAft>
              <a:buClr>
                <a:srgbClr val="006C92"/>
              </a:buClr>
              <a:buSzPts val="1500"/>
              <a:buFont typeface="Calibri"/>
              <a:buNone/>
              <a:defRPr sz="1500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285750" algn="l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  <a:buClr>
                <a:schemeClr val="lt2"/>
              </a:buClr>
              <a:buSzPts val="900"/>
              <a:buChar char="•"/>
              <a:defRPr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282194" algn="l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  <a:buClr>
                <a:schemeClr val="lt2"/>
              </a:buClr>
              <a:buSzPts val="844"/>
              <a:buChar char="•"/>
              <a:defRPr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75018" algn="l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  <a:buClr>
                <a:schemeClr val="lt2"/>
              </a:buClr>
              <a:buSzPts val="731"/>
              <a:buChar char="•"/>
              <a:defRPr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71462" algn="l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  <a:buClr>
                <a:schemeClr val="lt2"/>
              </a:buClr>
              <a:buSzPts val="675"/>
              <a:buChar char="•"/>
              <a:defRPr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spcBef>
                <a:spcPts val="4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22" name="Google Shape;122;p4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11756" y="192246"/>
            <a:ext cx="1467612" cy="2880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Custom Layout">
  <p:cSld name="1_Custom Layout">
    <p:bg>
      <p:bgPr>
        <a:solidFill>
          <a:srgbClr val="182B49"/>
        </a:solidFill>
        <a:effectLst/>
      </p:bgPr>
    </p:bg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45"/>
          <p:cNvSpPr txBox="1">
            <a:spLocks noGrp="1"/>
          </p:cNvSpPr>
          <p:nvPr>
            <p:ph type="body" idx="1"/>
          </p:nvPr>
        </p:nvSpPr>
        <p:spPr>
          <a:xfrm>
            <a:off x="324249" y="807547"/>
            <a:ext cx="8520073" cy="4085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278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Calibri"/>
              <a:buNone/>
              <a:defRPr sz="15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285750" algn="l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  <a:buClr>
                <a:schemeClr val="lt2"/>
              </a:buClr>
              <a:buSzPts val="900"/>
              <a:buChar char="•"/>
              <a:defRPr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282194" algn="l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  <a:buClr>
                <a:schemeClr val="lt2"/>
              </a:buClr>
              <a:buSzPts val="844"/>
              <a:buChar char="•"/>
              <a:defRPr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75018" algn="l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  <a:buClr>
                <a:schemeClr val="lt2"/>
              </a:buClr>
              <a:buSzPts val="731"/>
              <a:buChar char="•"/>
              <a:defRPr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71462" algn="l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  <a:buClr>
                <a:schemeClr val="lt2"/>
              </a:buClr>
              <a:buSzPts val="675"/>
              <a:buChar char="•"/>
              <a:defRPr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spcBef>
                <a:spcPts val="4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25" name="Google Shape;125;p4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11757" y="192246"/>
            <a:ext cx="1467612" cy="2880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Custom Layout">
  <p:cSld name="3_Custom Layout">
    <p:bg>
      <p:bgPr>
        <a:solidFill>
          <a:srgbClr val="006A96"/>
        </a:solidFill>
        <a:effectLst/>
      </p:bgPr>
    </p:bg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46"/>
          <p:cNvSpPr txBox="1">
            <a:spLocks noGrp="1"/>
          </p:cNvSpPr>
          <p:nvPr>
            <p:ph type="body" idx="1"/>
          </p:nvPr>
        </p:nvSpPr>
        <p:spPr>
          <a:xfrm>
            <a:off x="324249" y="807547"/>
            <a:ext cx="8520073" cy="4085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278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Calibri"/>
              <a:buNone/>
              <a:defRPr sz="15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285750" algn="l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  <a:buClr>
                <a:schemeClr val="lt2"/>
              </a:buClr>
              <a:buSzPts val="900"/>
              <a:buChar char="•"/>
              <a:defRPr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282194" algn="l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  <a:buClr>
                <a:schemeClr val="lt2"/>
              </a:buClr>
              <a:buSzPts val="844"/>
              <a:buChar char="•"/>
              <a:defRPr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75018" algn="l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  <a:buClr>
                <a:schemeClr val="lt2"/>
              </a:buClr>
              <a:buSzPts val="731"/>
              <a:buChar char="•"/>
              <a:defRPr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71462" algn="l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  <a:buClr>
                <a:schemeClr val="lt2"/>
              </a:buClr>
              <a:buSzPts val="675"/>
              <a:buChar char="•"/>
              <a:defRPr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spcBef>
                <a:spcPts val="4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28" name="Google Shape;128;p4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11757" y="192246"/>
            <a:ext cx="1467612" cy="2880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">
  <p:cSld name="Custom Layout"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" name="Google Shape;130;p4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880360" y="2322746"/>
            <a:ext cx="3424428" cy="67208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Custom Layout">
  <p:cSld name="2_Custom Layout">
    <p:bg>
      <p:bgPr>
        <a:solidFill>
          <a:srgbClr val="006A96"/>
        </a:solidFill>
        <a:effectLst/>
      </p:bgPr>
    </p:bg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" name="Google Shape;132;p4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871434" y="2321433"/>
            <a:ext cx="3424428" cy="67208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Title Slide - White+Seal">
  <p:cSld name="3_Title Slide - White+Seal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30"/>
          <p:cNvSpPr txBox="1">
            <a:spLocks noGrp="1"/>
          </p:cNvSpPr>
          <p:nvPr>
            <p:ph type="ctrTitle"/>
          </p:nvPr>
        </p:nvSpPr>
        <p:spPr>
          <a:xfrm>
            <a:off x="288697" y="3141363"/>
            <a:ext cx="8573264" cy="11025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83333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Calibri"/>
              <a:buNone/>
              <a:defRPr sz="2700" b="1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0"/>
          <p:cNvSpPr txBox="1">
            <a:spLocks noGrp="1"/>
          </p:cNvSpPr>
          <p:nvPr>
            <p:ph type="subTitle" idx="1"/>
          </p:nvPr>
        </p:nvSpPr>
        <p:spPr>
          <a:xfrm>
            <a:off x="288697" y="4353529"/>
            <a:ext cx="8573264" cy="562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rgbClr val="FFFFFF"/>
              </a:buClr>
              <a:buSzPts val="1500"/>
              <a:buNone/>
              <a:defRPr sz="15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spcBef>
                <a:spcPts val="180"/>
              </a:spcBef>
              <a:spcAft>
                <a:spcPts val="0"/>
              </a:spcAft>
              <a:buClr>
                <a:srgbClr val="929293"/>
              </a:buClr>
              <a:buSzPts val="900"/>
              <a:buNone/>
              <a:defRPr>
                <a:solidFill>
                  <a:srgbClr val="929293"/>
                </a:solidFill>
              </a:defRPr>
            </a:lvl2pPr>
            <a:lvl3pPr lvl="2" algn="ctr">
              <a:spcBef>
                <a:spcPts val="169"/>
              </a:spcBef>
              <a:spcAft>
                <a:spcPts val="0"/>
              </a:spcAft>
              <a:buClr>
                <a:srgbClr val="929293"/>
              </a:buClr>
              <a:buSzPts val="844"/>
              <a:buNone/>
              <a:defRPr>
                <a:solidFill>
                  <a:srgbClr val="929293"/>
                </a:solidFill>
              </a:defRPr>
            </a:lvl3pPr>
            <a:lvl4pPr lvl="3" algn="ctr">
              <a:spcBef>
                <a:spcPts val="146"/>
              </a:spcBef>
              <a:spcAft>
                <a:spcPts val="0"/>
              </a:spcAft>
              <a:buClr>
                <a:srgbClr val="929293"/>
              </a:buClr>
              <a:buSzPts val="731"/>
              <a:buNone/>
              <a:defRPr>
                <a:solidFill>
                  <a:srgbClr val="929293"/>
                </a:solidFill>
              </a:defRPr>
            </a:lvl4pPr>
            <a:lvl5pPr lvl="4" algn="ctr">
              <a:spcBef>
                <a:spcPts val="135"/>
              </a:spcBef>
              <a:spcAft>
                <a:spcPts val="0"/>
              </a:spcAft>
              <a:buClr>
                <a:srgbClr val="929293"/>
              </a:buClr>
              <a:buSzPts val="675"/>
              <a:buNone/>
              <a:defRPr>
                <a:solidFill>
                  <a:srgbClr val="929293"/>
                </a:solidFill>
              </a:defRPr>
            </a:lvl5pPr>
            <a:lvl6pPr lvl="5" algn="ctr">
              <a:spcBef>
                <a:spcPts val="225"/>
              </a:spcBef>
              <a:spcAft>
                <a:spcPts val="0"/>
              </a:spcAft>
              <a:buClr>
                <a:srgbClr val="929293"/>
              </a:buClr>
              <a:buSzPts val="1125"/>
              <a:buNone/>
              <a:defRPr>
                <a:solidFill>
                  <a:srgbClr val="929293"/>
                </a:solidFill>
              </a:defRPr>
            </a:lvl6pPr>
            <a:lvl7pPr lvl="6" algn="ctr">
              <a:spcBef>
                <a:spcPts val="225"/>
              </a:spcBef>
              <a:spcAft>
                <a:spcPts val="0"/>
              </a:spcAft>
              <a:buClr>
                <a:srgbClr val="929293"/>
              </a:buClr>
              <a:buSzPts val="1125"/>
              <a:buNone/>
              <a:defRPr>
                <a:solidFill>
                  <a:srgbClr val="929293"/>
                </a:solidFill>
              </a:defRPr>
            </a:lvl7pPr>
            <a:lvl8pPr lvl="7" algn="ctr">
              <a:spcBef>
                <a:spcPts val="225"/>
              </a:spcBef>
              <a:spcAft>
                <a:spcPts val="0"/>
              </a:spcAft>
              <a:buClr>
                <a:srgbClr val="929293"/>
              </a:buClr>
              <a:buSzPts val="1125"/>
              <a:buNone/>
              <a:defRPr>
                <a:solidFill>
                  <a:srgbClr val="929293"/>
                </a:solidFill>
              </a:defRPr>
            </a:lvl8pPr>
            <a:lvl9pPr lvl="8" algn="ctr">
              <a:spcBef>
                <a:spcPts val="225"/>
              </a:spcBef>
              <a:spcAft>
                <a:spcPts val="0"/>
              </a:spcAft>
              <a:buClr>
                <a:srgbClr val="929293"/>
              </a:buClr>
              <a:buSzPts val="1125"/>
              <a:buNone/>
              <a:defRPr>
                <a:solidFill>
                  <a:srgbClr val="929293"/>
                </a:solidFill>
              </a:defRPr>
            </a:lvl9pPr>
          </a:lstStyle>
          <a:p>
            <a:endParaRPr/>
          </a:p>
        </p:txBody>
      </p:sp>
      <p:pic>
        <p:nvPicPr>
          <p:cNvPr id="23" name="Google Shape;23;p3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21408" y="2075688"/>
            <a:ext cx="4892040" cy="9601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6_Title Slide - White+Seal">
  <p:cSld name="6_Title Slide - White+Seal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7"/>
          <p:cNvSpPr txBox="1">
            <a:spLocks noGrp="1"/>
          </p:cNvSpPr>
          <p:nvPr>
            <p:ph type="ctrTitle"/>
          </p:nvPr>
        </p:nvSpPr>
        <p:spPr>
          <a:xfrm>
            <a:off x="288697" y="1487385"/>
            <a:ext cx="8573264" cy="14965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1">
            <a:noAutofit/>
          </a:bodyPr>
          <a:lstStyle>
            <a:lvl1pPr lvl="0" algn="ctr">
              <a:lnSpc>
                <a:spcPct val="86363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300"/>
              <a:buFont typeface="Calibri"/>
              <a:buNone/>
              <a:defRPr sz="3300" b="1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7"/>
          <p:cNvSpPr txBox="1">
            <a:spLocks noGrp="1"/>
          </p:cNvSpPr>
          <p:nvPr>
            <p:ph type="subTitle" idx="1"/>
          </p:nvPr>
        </p:nvSpPr>
        <p:spPr>
          <a:xfrm>
            <a:off x="288697" y="3029822"/>
            <a:ext cx="8573264" cy="1465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1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500"/>
              <a:buNone/>
              <a:defRPr sz="15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spcBef>
                <a:spcPts val="180"/>
              </a:spcBef>
              <a:spcAft>
                <a:spcPts val="0"/>
              </a:spcAft>
              <a:buClr>
                <a:srgbClr val="929293"/>
              </a:buClr>
              <a:buSzPts val="900"/>
              <a:buNone/>
              <a:defRPr>
                <a:solidFill>
                  <a:srgbClr val="929293"/>
                </a:solidFill>
              </a:defRPr>
            </a:lvl2pPr>
            <a:lvl3pPr lvl="2" algn="ctr">
              <a:spcBef>
                <a:spcPts val="169"/>
              </a:spcBef>
              <a:spcAft>
                <a:spcPts val="0"/>
              </a:spcAft>
              <a:buClr>
                <a:srgbClr val="929293"/>
              </a:buClr>
              <a:buSzPts val="844"/>
              <a:buNone/>
              <a:defRPr>
                <a:solidFill>
                  <a:srgbClr val="929293"/>
                </a:solidFill>
              </a:defRPr>
            </a:lvl3pPr>
            <a:lvl4pPr lvl="3" algn="ctr">
              <a:spcBef>
                <a:spcPts val="146"/>
              </a:spcBef>
              <a:spcAft>
                <a:spcPts val="0"/>
              </a:spcAft>
              <a:buClr>
                <a:srgbClr val="929293"/>
              </a:buClr>
              <a:buSzPts val="731"/>
              <a:buNone/>
              <a:defRPr>
                <a:solidFill>
                  <a:srgbClr val="929293"/>
                </a:solidFill>
              </a:defRPr>
            </a:lvl4pPr>
            <a:lvl5pPr lvl="4" algn="ctr">
              <a:spcBef>
                <a:spcPts val="135"/>
              </a:spcBef>
              <a:spcAft>
                <a:spcPts val="0"/>
              </a:spcAft>
              <a:buClr>
                <a:srgbClr val="929293"/>
              </a:buClr>
              <a:buSzPts val="675"/>
              <a:buNone/>
              <a:defRPr>
                <a:solidFill>
                  <a:srgbClr val="929293"/>
                </a:solidFill>
              </a:defRPr>
            </a:lvl5pPr>
            <a:lvl6pPr lvl="5" algn="ctr">
              <a:spcBef>
                <a:spcPts val="225"/>
              </a:spcBef>
              <a:spcAft>
                <a:spcPts val="0"/>
              </a:spcAft>
              <a:buClr>
                <a:srgbClr val="929293"/>
              </a:buClr>
              <a:buSzPts val="1125"/>
              <a:buNone/>
              <a:defRPr>
                <a:solidFill>
                  <a:srgbClr val="929293"/>
                </a:solidFill>
              </a:defRPr>
            </a:lvl6pPr>
            <a:lvl7pPr lvl="6" algn="ctr">
              <a:spcBef>
                <a:spcPts val="225"/>
              </a:spcBef>
              <a:spcAft>
                <a:spcPts val="0"/>
              </a:spcAft>
              <a:buClr>
                <a:srgbClr val="929293"/>
              </a:buClr>
              <a:buSzPts val="1125"/>
              <a:buNone/>
              <a:defRPr>
                <a:solidFill>
                  <a:srgbClr val="929293"/>
                </a:solidFill>
              </a:defRPr>
            </a:lvl7pPr>
            <a:lvl8pPr lvl="7" algn="ctr">
              <a:spcBef>
                <a:spcPts val="225"/>
              </a:spcBef>
              <a:spcAft>
                <a:spcPts val="0"/>
              </a:spcAft>
              <a:buClr>
                <a:srgbClr val="929293"/>
              </a:buClr>
              <a:buSzPts val="1125"/>
              <a:buNone/>
              <a:defRPr>
                <a:solidFill>
                  <a:srgbClr val="929293"/>
                </a:solidFill>
              </a:defRPr>
            </a:lvl8pPr>
            <a:lvl9pPr lvl="8" algn="ctr">
              <a:spcBef>
                <a:spcPts val="225"/>
              </a:spcBef>
              <a:spcAft>
                <a:spcPts val="0"/>
              </a:spcAft>
              <a:buClr>
                <a:srgbClr val="929293"/>
              </a:buClr>
              <a:buSzPts val="1125"/>
              <a:buNone/>
              <a:defRPr>
                <a:solidFill>
                  <a:srgbClr val="929293"/>
                </a:solidFill>
              </a:defRPr>
            </a:lvl9pPr>
          </a:lstStyle>
          <a:p>
            <a:endParaRPr/>
          </a:p>
        </p:txBody>
      </p:sp>
      <p:pic>
        <p:nvPicPr>
          <p:cNvPr id="30" name="Google Shape;30;p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757" y="192246"/>
            <a:ext cx="1467612" cy="2880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Slide-White">
  <p:cSld name="Section Slide-Whit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Google Shape;40;p3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306291" y="4715328"/>
            <a:ext cx="1530858" cy="291592"/>
          </a:xfrm>
          <a:prstGeom prst="rect">
            <a:avLst/>
          </a:prstGeom>
          <a:noFill/>
          <a:ln>
            <a:noFill/>
          </a:ln>
        </p:spPr>
      </p:pic>
      <p:sp>
        <p:nvSpPr>
          <p:cNvPr id="41" name="Google Shape;41;p31"/>
          <p:cNvSpPr txBox="1">
            <a:spLocks noGrp="1"/>
          </p:cNvSpPr>
          <p:nvPr>
            <p:ph type="ctrTitle"/>
          </p:nvPr>
        </p:nvSpPr>
        <p:spPr>
          <a:xfrm>
            <a:off x="288702" y="1383672"/>
            <a:ext cx="8548212" cy="11025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83333"/>
              </a:lnSpc>
              <a:spcBef>
                <a:spcPts val="0"/>
              </a:spcBef>
              <a:spcAft>
                <a:spcPts val="0"/>
              </a:spcAft>
              <a:buClr>
                <a:srgbClr val="006C92"/>
              </a:buClr>
              <a:buSzPts val="2700"/>
              <a:buFont typeface="Calibri"/>
              <a:buNone/>
              <a:defRPr sz="2700" b="1" cap="none">
                <a:solidFill>
                  <a:srgbClr val="006C9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31"/>
          <p:cNvSpPr txBox="1">
            <a:spLocks noGrp="1"/>
          </p:cNvSpPr>
          <p:nvPr>
            <p:ph type="subTitle" idx="1"/>
          </p:nvPr>
        </p:nvSpPr>
        <p:spPr>
          <a:xfrm>
            <a:off x="288702" y="2595839"/>
            <a:ext cx="8548212" cy="1714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rgbClr val="006C92"/>
              </a:buClr>
              <a:buSzPts val="1500"/>
              <a:buNone/>
              <a:defRPr sz="1500">
                <a:solidFill>
                  <a:srgbClr val="006C92"/>
                </a:solidFill>
              </a:defRPr>
            </a:lvl1pPr>
            <a:lvl2pPr lvl="1" algn="ctr">
              <a:spcBef>
                <a:spcPts val="180"/>
              </a:spcBef>
              <a:spcAft>
                <a:spcPts val="0"/>
              </a:spcAft>
              <a:buClr>
                <a:srgbClr val="929293"/>
              </a:buClr>
              <a:buSzPts val="900"/>
              <a:buNone/>
              <a:defRPr>
                <a:solidFill>
                  <a:srgbClr val="929293"/>
                </a:solidFill>
              </a:defRPr>
            </a:lvl2pPr>
            <a:lvl3pPr lvl="2" algn="ctr">
              <a:spcBef>
                <a:spcPts val="169"/>
              </a:spcBef>
              <a:spcAft>
                <a:spcPts val="0"/>
              </a:spcAft>
              <a:buClr>
                <a:srgbClr val="929293"/>
              </a:buClr>
              <a:buSzPts val="844"/>
              <a:buNone/>
              <a:defRPr>
                <a:solidFill>
                  <a:srgbClr val="929293"/>
                </a:solidFill>
              </a:defRPr>
            </a:lvl3pPr>
            <a:lvl4pPr lvl="3" algn="ctr">
              <a:spcBef>
                <a:spcPts val="146"/>
              </a:spcBef>
              <a:spcAft>
                <a:spcPts val="0"/>
              </a:spcAft>
              <a:buClr>
                <a:srgbClr val="929293"/>
              </a:buClr>
              <a:buSzPts val="731"/>
              <a:buNone/>
              <a:defRPr>
                <a:solidFill>
                  <a:srgbClr val="929293"/>
                </a:solidFill>
              </a:defRPr>
            </a:lvl4pPr>
            <a:lvl5pPr lvl="4" algn="ctr">
              <a:spcBef>
                <a:spcPts val="135"/>
              </a:spcBef>
              <a:spcAft>
                <a:spcPts val="0"/>
              </a:spcAft>
              <a:buClr>
                <a:srgbClr val="929293"/>
              </a:buClr>
              <a:buSzPts val="675"/>
              <a:buNone/>
              <a:defRPr>
                <a:solidFill>
                  <a:srgbClr val="929293"/>
                </a:solidFill>
              </a:defRPr>
            </a:lvl5pPr>
            <a:lvl6pPr lvl="5" algn="ctr">
              <a:spcBef>
                <a:spcPts val="225"/>
              </a:spcBef>
              <a:spcAft>
                <a:spcPts val="0"/>
              </a:spcAft>
              <a:buClr>
                <a:srgbClr val="929293"/>
              </a:buClr>
              <a:buSzPts val="1125"/>
              <a:buNone/>
              <a:defRPr>
                <a:solidFill>
                  <a:srgbClr val="929293"/>
                </a:solidFill>
              </a:defRPr>
            </a:lvl6pPr>
            <a:lvl7pPr lvl="6" algn="ctr">
              <a:spcBef>
                <a:spcPts val="225"/>
              </a:spcBef>
              <a:spcAft>
                <a:spcPts val="0"/>
              </a:spcAft>
              <a:buClr>
                <a:srgbClr val="929293"/>
              </a:buClr>
              <a:buSzPts val="1125"/>
              <a:buNone/>
              <a:defRPr>
                <a:solidFill>
                  <a:srgbClr val="929293"/>
                </a:solidFill>
              </a:defRPr>
            </a:lvl7pPr>
            <a:lvl8pPr lvl="7" algn="ctr">
              <a:spcBef>
                <a:spcPts val="225"/>
              </a:spcBef>
              <a:spcAft>
                <a:spcPts val="0"/>
              </a:spcAft>
              <a:buClr>
                <a:srgbClr val="929293"/>
              </a:buClr>
              <a:buSzPts val="1125"/>
              <a:buNone/>
              <a:defRPr>
                <a:solidFill>
                  <a:srgbClr val="929293"/>
                </a:solidFill>
              </a:defRPr>
            </a:lvl8pPr>
            <a:lvl9pPr lvl="8" algn="ctr">
              <a:spcBef>
                <a:spcPts val="225"/>
              </a:spcBef>
              <a:spcAft>
                <a:spcPts val="0"/>
              </a:spcAft>
              <a:buClr>
                <a:srgbClr val="929293"/>
              </a:buClr>
              <a:buSzPts val="1125"/>
              <a:buNone/>
              <a:defRPr>
                <a:solidFill>
                  <a:srgbClr val="929293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_Section Slide">
  <p:cSld name="4_Section Slid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Google Shape;44;p3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306056" y="4718304"/>
            <a:ext cx="1530858" cy="291592"/>
          </a:xfrm>
          <a:prstGeom prst="rect">
            <a:avLst/>
          </a:prstGeom>
          <a:noFill/>
          <a:ln>
            <a:noFill/>
          </a:ln>
        </p:spPr>
      </p:pic>
      <p:sp>
        <p:nvSpPr>
          <p:cNvPr id="45" name="Google Shape;45;p32"/>
          <p:cNvSpPr txBox="1">
            <a:spLocks noGrp="1"/>
          </p:cNvSpPr>
          <p:nvPr>
            <p:ph type="ctrTitle"/>
          </p:nvPr>
        </p:nvSpPr>
        <p:spPr>
          <a:xfrm>
            <a:off x="288702" y="1383672"/>
            <a:ext cx="8548212" cy="11025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83333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Calibri"/>
              <a:buNone/>
              <a:defRPr sz="2700" b="1" cap="none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32"/>
          <p:cNvSpPr txBox="1">
            <a:spLocks noGrp="1"/>
          </p:cNvSpPr>
          <p:nvPr>
            <p:ph type="subTitle" idx="1"/>
          </p:nvPr>
        </p:nvSpPr>
        <p:spPr>
          <a:xfrm>
            <a:off x="288702" y="2595839"/>
            <a:ext cx="8548212" cy="1714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rgbClr val="FFFFFF"/>
              </a:buClr>
              <a:buSzPts val="1500"/>
              <a:buNone/>
              <a:defRPr sz="1500">
                <a:solidFill>
                  <a:srgbClr val="FFFFFF"/>
                </a:solidFill>
              </a:defRPr>
            </a:lvl1pPr>
            <a:lvl2pPr lvl="1" algn="ctr">
              <a:spcBef>
                <a:spcPts val="180"/>
              </a:spcBef>
              <a:spcAft>
                <a:spcPts val="0"/>
              </a:spcAft>
              <a:buClr>
                <a:srgbClr val="929293"/>
              </a:buClr>
              <a:buSzPts val="900"/>
              <a:buNone/>
              <a:defRPr>
                <a:solidFill>
                  <a:srgbClr val="929293"/>
                </a:solidFill>
              </a:defRPr>
            </a:lvl2pPr>
            <a:lvl3pPr lvl="2" algn="ctr">
              <a:spcBef>
                <a:spcPts val="169"/>
              </a:spcBef>
              <a:spcAft>
                <a:spcPts val="0"/>
              </a:spcAft>
              <a:buClr>
                <a:srgbClr val="929293"/>
              </a:buClr>
              <a:buSzPts val="844"/>
              <a:buNone/>
              <a:defRPr>
                <a:solidFill>
                  <a:srgbClr val="929293"/>
                </a:solidFill>
              </a:defRPr>
            </a:lvl3pPr>
            <a:lvl4pPr lvl="3" algn="ctr">
              <a:spcBef>
                <a:spcPts val="146"/>
              </a:spcBef>
              <a:spcAft>
                <a:spcPts val="0"/>
              </a:spcAft>
              <a:buClr>
                <a:srgbClr val="929293"/>
              </a:buClr>
              <a:buSzPts val="731"/>
              <a:buNone/>
              <a:defRPr>
                <a:solidFill>
                  <a:srgbClr val="929293"/>
                </a:solidFill>
              </a:defRPr>
            </a:lvl4pPr>
            <a:lvl5pPr lvl="4" algn="ctr">
              <a:spcBef>
                <a:spcPts val="135"/>
              </a:spcBef>
              <a:spcAft>
                <a:spcPts val="0"/>
              </a:spcAft>
              <a:buClr>
                <a:srgbClr val="929293"/>
              </a:buClr>
              <a:buSzPts val="675"/>
              <a:buNone/>
              <a:defRPr>
                <a:solidFill>
                  <a:srgbClr val="929293"/>
                </a:solidFill>
              </a:defRPr>
            </a:lvl5pPr>
            <a:lvl6pPr lvl="5" algn="ctr">
              <a:spcBef>
                <a:spcPts val="225"/>
              </a:spcBef>
              <a:spcAft>
                <a:spcPts val="0"/>
              </a:spcAft>
              <a:buClr>
                <a:srgbClr val="929293"/>
              </a:buClr>
              <a:buSzPts val="1125"/>
              <a:buNone/>
              <a:defRPr>
                <a:solidFill>
                  <a:srgbClr val="929293"/>
                </a:solidFill>
              </a:defRPr>
            </a:lvl6pPr>
            <a:lvl7pPr lvl="6" algn="ctr">
              <a:spcBef>
                <a:spcPts val="225"/>
              </a:spcBef>
              <a:spcAft>
                <a:spcPts val="0"/>
              </a:spcAft>
              <a:buClr>
                <a:srgbClr val="929293"/>
              </a:buClr>
              <a:buSzPts val="1125"/>
              <a:buNone/>
              <a:defRPr>
                <a:solidFill>
                  <a:srgbClr val="929293"/>
                </a:solidFill>
              </a:defRPr>
            </a:lvl7pPr>
            <a:lvl8pPr lvl="7" algn="ctr">
              <a:spcBef>
                <a:spcPts val="225"/>
              </a:spcBef>
              <a:spcAft>
                <a:spcPts val="0"/>
              </a:spcAft>
              <a:buClr>
                <a:srgbClr val="929293"/>
              </a:buClr>
              <a:buSzPts val="1125"/>
              <a:buNone/>
              <a:defRPr>
                <a:solidFill>
                  <a:srgbClr val="929293"/>
                </a:solidFill>
              </a:defRPr>
            </a:lvl8pPr>
            <a:lvl9pPr lvl="8" algn="ctr">
              <a:spcBef>
                <a:spcPts val="225"/>
              </a:spcBef>
              <a:spcAft>
                <a:spcPts val="0"/>
              </a:spcAft>
              <a:buClr>
                <a:srgbClr val="929293"/>
              </a:buClr>
              <a:buSzPts val="1125"/>
              <a:buNone/>
              <a:defRPr>
                <a:solidFill>
                  <a:srgbClr val="929293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Section Slide">
  <p:cSld name="3_Section Slid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Google Shape;48;p3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306056" y="4718304"/>
            <a:ext cx="1530858" cy="291592"/>
          </a:xfrm>
          <a:prstGeom prst="rect">
            <a:avLst/>
          </a:prstGeom>
          <a:noFill/>
          <a:ln>
            <a:noFill/>
          </a:ln>
        </p:spPr>
      </p:pic>
      <p:sp>
        <p:nvSpPr>
          <p:cNvPr id="49" name="Google Shape;49;p33"/>
          <p:cNvSpPr txBox="1">
            <a:spLocks noGrp="1"/>
          </p:cNvSpPr>
          <p:nvPr>
            <p:ph type="ctrTitle"/>
          </p:nvPr>
        </p:nvSpPr>
        <p:spPr>
          <a:xfrm>
            <a:off x="288702" y="1383672"/>
            <a:ext cx="8548212" cy="11025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83333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Calibri"/>
              <a:buNone/>
              <a:defRPr sz="2700" b="1" cap="none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33"/>
          <p:cNvSpPr txBox="1">
            <a:spLocks noGrp="1"/>
          </p:cNvSpPr>
          <p:nvPr>
            <p:ph type="subTitle" idx="1"/>
          </p:nvPr>
        </p:nvSpPr>
        <p:spPr>
          <a:xfrm>
            <a:off x="288702" y="2595839"/>
            <a:ext cx="8548212" cy="1714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rgbClr val="FFFFFF"/>
              </a:buClr>
              <a:buSzPts val="1500"/>
              <a:buNone/>
              <a:defRPr sz="1500">
                <a:solidFill>
                  <a:srgbClr val="FFFFFF"/>
                </a:solidFill>
              </a:defRPr>
            </a:lvl1pPr>
            <a:lvl2pPr lvl="1" algn="ctr">
              <a:spcBef>
                <a:spcPts val="180"/>
              </a:spcBef>
              <a:spcAft>
                <a:spcPts val="0"/>
              </a:spcAft>
              <a:buClr>
                <a:srgbClr val="929293"/>
              </a:buClr>
              <a:buSzPts val="900"/>
              <a:buNone/>
              <a:defRPr>
                <a:solidFill>
                  <a:srgbClr val="929293"/>
                </a:solidFill>
              </a:defRPr>
            </a:lvl2pPr>
            <a:lvl3pPr lvl="2" algn="ctr">
              <a:spcBef>
                <a:spcPts val="169"/>
              </a:spcBef>
              <a:spcAft>
                <a:spcPts val="0"/>
              </a:spcAft>
              <a:buClr>
                <a:srgbClr val="929293"/>
              </a:buClr>
              <a:buSzPts val="844"/>
              <a:buNone/>
              <a:defRPr>
                <a:solidFill>
                  <a:srgbClr val="929293"/>
                </a:solidFill>
              </a:defRPr>
            </a:lvl3pPr>
            <a:lvl4pPr lvl="3" algn="ctr">
              <a:spcBef>
                <a:spcPts val="146"/>
              </a:spcBef>
              <a:spcAft>
                <a:spcPts val="0"/>
              </a:spcAft>
              <a:buClr>
                <a:srgbClr val="929293"/>
              </a:buClr>
              <a:buSzPts val="731"/>
              <a:buNone/>
              <a:defRPr>
                <a:solidFill>
                  <a:srgbClr val="929293"/>
                </a:solidFill>
              </a:defRPr>
            </a:lvl4pPr>
            <a:lvl5pPr lvl="4" algn="ctr">
              <a:spcBef>
                <a:spcPts val="135"/>
              </a:spcBef>
              <a:spcAft>
                <a:spcPts val="0"/>
              </a:spcAft>
              <a:buClr>
                <a:srgbClr val="929293"/>
              </a:buClr>
              <a:buSzPts val="675"/>
              <a:buNone/>
              <a:defRPr>
                <a:solidFill>
                  <a:srgbClr val="929293"/>
                </a:solidFill>
              </a:defRPr>
            </a:lvl5pPr>
            <a:lvl6pPr lvl="5" algn="ctr">
              <a:spcBef>
                <a:spcPts val="225"/>
              </a:spcBef>
              <a:spcAft>
                <a:spcPts val="0"/>
              </a:spcAft>
              <a:buClr>
                <a:srgbClr val="929293"/>
              </a:buClr>
              <a:buSzPts val="1125"/>
              <a:buNone/>
              <a:defRPr>
                <a:solidFill>
                  <a:srgbClr val="929293"/>
                </a:solidFill>
              </a:defRPr>
            </a:lvl6pPr>
            <a:lvl7pPr lvl="6" algn="ctr">
              <a:spcBef>
                <a:spcPts val="225"/>
              </a:spcBef>
              <a:spcAft>
                <a:spcPts val="0"/>
              </a:spcAft>
              <a:buClr>
                <a:srgbClr val="929293"/>
              </a:buClr>
              <a:buSzPts val="1125"/>
              <a:buNone/>
              <a:defRPr>
                <a:solidFill>
                  <a:srgbClr val="929293"/>
                </a:solidFill>
              </a:defRPr>
            </a:lvl7pPr>
            <a:lvl8pPr lvl="7" algn="ctr">
              <a:spcBef>
                <a:spcPts val="225"/>
              </a:spcBef>
              <a:spcAft>
                <a:spcPts val="0"/>
              </a:spcAft>
              <a:buClr>
                <a:srgbClr val="929293"/>
              </a:buClr>
              <a:buSzPts val="1125"/>
              <a:buNone/>
              <a:defRPr>
                <a:solidFill>
                  <a:srgbClr val="929293"/>
                </a:solidFill>
              </a:defRPr>
            </a:lvl8pPr>
            <a:lvl9pPr lvl="8" algn="ctr">
              <a:spcBef>
                <a:spcPts val="225"/>
              </a:spcBef>
              <a:spcAft>
                <a:spcPts val="0"/>
              </a:spcAft>
              <a:buClr>
                <a:srgbClr val="929293"/>
              </a:buClr>
              <a:buSzPts val="1125"/>
              <a:buNone/>
              <a:defRPr>
                <a:solidFill>
                  <a:srgbClr val="929293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Section Slide">
  <p:cSld name="1_Section Slid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9"/>
          <p:cNvSpPr>
            <a:spLocks noGrp="1"/>
          </p:cNvSpPr>
          <p:nvPr>
            <p:ph type="pic" idx="2"/>
          </p:nvPr>
        </p:nvSpPr>
        <p:spPr>
          <a:xfrm>
            <a:off x="6" y="2"/>
            <a:ext cx="4570833" cy="5142075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451800" rIns="0" bIns="0" anchor="ctr" anchorCtr="0">
            <a:noAutofit/>
          </a:bodyPr>
          <a:lstStyle>
            <a:lvl1pPr marR="0" lvl="0" algn="ctr" rtl="0">
              <a:lnSpc>
                <a:spcPct val="184678"/>
              </a:lnSpc>
              <a:spcBef>
                <a:spcPts val="450"/>
              </a:spcBef>
              <a:spcAft>
                <a:spcPts val="0"/>
              </a:spcAft>
              <a:buClr>
                <a:srgbClr val="FFFFFF"/>
              </a:buClr>
              <a:buSzPts val="731"/>
              <a:buFont typeface="Arial"/>
              <a:buNone/>
              <a:defRPr sz="731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06C92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06C92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06C92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06C92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25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1125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1125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1125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6" name="Google Shape;56;p19"/>
          <p:cNvSpPr txBox="1">
            <a:spLocks noGrp="1"/>
          </p:cNvSpPr>
          <p:nvPr>
            <p:ph type="ctrTitle"/>
          </p:nvPr>
        </p:nvSpPr>
        <p:spPr>
          <a:xfrm>
            <a:off x="4869706" y="194620"/>
            <a:ext cx="4376661" cy="117946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82875" tIns="182875" rIns="274300" bIns="182875" anchor="ctr" anchorCtr="0">
            <a:noAutofit/>
          </a:bodyPr>
          <a:lstStyle>
            <a:lvl1pPr lvl="0" algn="l">
              <a:lnSpc>
                <a:spcPct val="93750"/>
              </a:lnSpc>
              <a:spcBef>
                <a:spcPts val="0"/>
              </a:spcBef>
              <a:spcAft>
                <a:spcPts val="0"/>
              </a:spcAft>
              <a:buClr>
                <a:srgbClr val="006C92"/>
              </a:buClr>
              <a:buSzPts val="2400"/>
              <a:buFont typeface="Calibri"/>
              <a:buNone/>
              <a:defRPr sz="2400" b="1">
                <a:solidFill>
                  <a:srgbClr val="006C9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9"/>
          <p:cNvSpPr txBox="1">
            <a:spLocks noGrp="1"/>
          </p:cNvSpPr>
          <p:nvPr>
            <p:ph type="body" idx="1"/>
          </p:nvPr>
        </p:nvSpPr>
        <p:spPr>
          <a:xfrm>
            <a:off x="5048410" y="1504150"/>
            <a:ext cx="3766584" cy="34174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23850" algn="l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Char char="•"/>
              <a:defRPr sz="1500">
                <a:solidFill>
                  <a:schemeClr val="lt1"/>
                </a:solidFill>
              </a:defRPr>
            </a:lvl1pPr>
            <a:lvl2pPr marL="914400" lvl="1" indent="-32385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Char char="•"/>
              <a:defRPr sz="1500">
                <a:solidFill>
                  <a:schemeClr val="lt1"/>
                </a:solidFill>
              </a:defRPr>
            </a:lvl2pPr>
            <a:lvl3pPr marL="1371600" lvl="2" indent="-32385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Char char="•"/>
              <a:defRPr sz="1500">
                <a:solidFill>
                  <a:schemeClr val="lt1"/>
                </a:solidFill>
              </a:defRPr>
            </a:lvl3pPr>
            <a:lvl4pPr marL="1828800" lvl="3" indent="-32385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Char char="•"/>
              <a:defRPr sz="1500">
                <a:solidFill>
                  <a:schemeClr val="lt1"/>
                </a:solidFill>
              </a:defRPr>
            </a:lvl4pPr>
            <a:lvl5pPr marL="2286000" lvl="4" indent="-32385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Char char="•"/>
              <a:defRPr sz="1500">
                <a:solidFill>
                  <a:schemeClr val="lt1"/>
                </a:solidFill>
              </a:defRPr>
            </a:lvl5pPr>
            <a:lvl6pPr marL="2743200" lvl="5" indent="-34290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5_Custom Layout">
  <p:cSld name="5_Custom Layout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0"/>
          <p:cNvSpPr>
            <a:spLocks noGrp="1"/>
          </p:cNvSpPr>
          <p:nvPr>
            <p:ph type="pic" idx="2"/>
          </p:nvPr>
        </p:nvSpPr>
        <p:spPr>
          <a:xfrm>
            <a:off x="274321" y="985478"/>
            <a:ext cx="8607993" cy="26509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1">
            <a:noAutofit/>
          </a:bodyPr>
          <a:lstStyle>
            <a:lvl1pPr marR="0" lvl="0" algn="ctr" rtl="0">
              <a:lnSpc>
                <a:spcPct val="171319"/>
              </a:lnSpc>
              <a:spcBef>
                <a:spcPts val="450"/>
              </a:spcBef>
              <a:spcAft>
                <a:spcPts val="0"/>
              </a:spcAft>
              <a:buClr>
                <a:srgbClr val="006C92"/>
              </a:buClr>
              <a:buSzPts val="788"/>
              <a:buFont typeface="Arial"/>
              <a:buNone/>
              <a:defRPr sz="788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77408"/>
              </a:lnSpc>
              <a:spcBef>
                <a:spcPts val="900"/>
              </a:spcBef>
              <a:spcAft>
                <a:spcPts val="0"/>
              </a:spcAft>
              <a:buClr>
                <a:srgbClr val="006C92"/>
              </a:buClr>
              <a:buSzPts val="1744"/>
              <a:buFont typeface="Arial"/>
              <a:buNone/>
              <a:defRPr sz="1744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88874"/>
              </a:lnSpc>
              <a:spcBef>
                <a:spcPts val="900"/>
              </a:spcBef>
              <a:spcAft>
                <a:spcPts val="0"/>
              </a:spcAft>
              <a:buClr>
                <a:srgbClr val="006C92"/>
              </a:buClr>
              <a:buSzPts val="1519"/>
              <a:buFont typeface="Arial"/>
              <a:buNone/>
              <a:defRPr sz="1519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9046"/>
              </a:lnSpc>
              <a:spcBef>
                <a:spcPts val="900"/>
              </a:spcBef>
              <a:spcAft>
                <a:spcPts val="0"/>
              </a:spcAft>
              <a:buClr>
                <a:srgbClr val="006C92"/>
              </a:buClr>
              <a:buSzPts val="1238"/>
              <a:buFont typeface="Arial"/>
              <a:buNone/>
              <a:defRPr sz="1238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9046"/>
              </a:lnSpc>
              <a:spcBef>
                <a:spcPts val="900"/>
              </a:spcBef>
              <a:spcAft>
                <a:spcPts val="0"/>
              </a:spcAft>
              <a:buClr>
                <a:srgbClr val="006C92"/>
              </a:buClr>
              <a:buSzPts val="1238"/>
              <a:buFont typeface="Arial"/>
              <a:buNone/>
              <a:defRPr sz="1238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238"/>
              <a:buFont typeface="Arial"/>
              <a:buNone/>
              <a:defRPr sz="1238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248"/>
              </a:spcBef>
              <a:spcAft>
                <a:spcPts val="0"/>
              </a:spcAft>
              <a:buClr>
                <a:schemeClr val="dk1"/>
              </a:buClr>
              <a:buSzPts val="1238"/>
              <a:buFont typeface="Arial"/>
              <a:buNone/>
              <a:defRPr sz="1238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248"/>
              </a:spcBef>
              <a:spcAft>
                <a:spcPts val="0"/>
              </a:spcAft>
              <a:buClr>
                <a:schemeClr val="dk1"/>
              </a:buClr>
              <a:buSzPts val="1238"/>
              <a:buFont typeface="Arial"/>
              <a:buNone/>
              <a:defRPr sz="1238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248"/>
              </a:spcBef>
              <a:spcAft>
                <a:spcPts val="0"/>
              </a:spcAft>
              <a:buClr>
                <a:schemeClr val="dk1"/>
              </a:buClr>
              <a:buSzPts val="1238"/>
              <a:buFont typeface="Arial"/>
              <a:buNone/>
              <a:defRPr sz="1238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0" name="Google Shape;60;p20"/>
          <p:cNvSpPr txBox="1">
            <a:spLocks noGrp="1"/>
          </p:cNvSpPr>
          <p:nvPr>
            <p:ph type="ctrTitle"/>
          </p:nvPr>
        </p:nvSpPr>
        <p:spPr>
          <a:xfrm>
            <a:off x="-123568" y="188158"/>
            <a:ext cx="9005882" cy="60885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457200" tIns="0" rIns="0" bIns="0" anchor="ctr" anchorCtr="0">
            <a:noAutofit/>
          </a:bodyPr>
          <a:lstStyle>
            <a:lvl1pPr lvl="0" algn="l">
              <a:lnSpc>
                <a:spcPct val="86666"/>
              </a:lnSpc>
              <a:spcBef>
                <a:spcPts val="0"/>
              </a:spcBef>
              <a:spcAft>
                <a:spcPts val="0"/>
              </a:spcAft>
              <a:buClr>
                <a:srgbClr val="006C92"/>
              </a:buClr>
              <a:buSzPts val="2250"/>
              <a:buFont typeface="Calibri"/>
              <a:buNone/>
              <a:defRPr sz="2250" b="1" cap="none">
                <a:solidFill>
                  <a:srgbClr val="006C9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20"/>
          <p:cNvSpPr txBox="1">
            <a:spLocks noGrp="1"/>
          </p:cNvSpPr>
          <p:nvPr>
            <p:ph type="body" idx="1"/>
          </p:nvPr>
        </p:nvSpPr>
        <p:spPr>
          <a:xfrm>
            <a:off x="274321" y="3824935"/>
            <a:ext cx="8607993" cy="1062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23850" algn="l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Char char="•"/>
              <a:defRPr sz="1500">
                <a:solidFill>
                  <a:schemeClr val="lt1"/>
                </a:solidFill>
              </a:defRPr>
            </a:lvl1pPr>
            <a:lvl2pPr marL="914400" lvl="1" indent="-32385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Char char="•"/>
              <a:defRPr sz="1500">
                <a:solidFill>
                  <a:schemeClr val="lt1"/>
                </a:solidFill>
              </a:defRPr>
            </a:lvl2pPr>
            <a:lvl3pPr marL="1371600" lvl="2" indent="-32385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Char char="•"/>
              <a:defRPr sz="1500">
                <a:solidFill>
                  <a:schemeClr val="lt1"/>
                </a:solidFill>
              </a:defRPr>
            </a:lvl3pPr>
            <a:lvl4pPr marL="1828800" lvl="3" indent="-32385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Char char="•"/>
              <a:defRPr sz="1500">
                <a:solidFill>
                  <a:schemeClr val="lt1"/>
                </a:solidFill>
              </a:defRPr>
            </a:lvl4pPr>
            <a:lvl5pPr marL="2286000" lvl="4" indent="-32385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Char char="•"/>
              <a:defRPr sz="1500">
                <a:solidFill>
                  <a:schemeClr val="lt1"/>
                </a:solidFill>
              </a:defRPr>
            </a:lvl5pPr>
            <a:lvl6pPr marL="2743200" lvl="5" indent="-34290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13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slideLayout" Target="../slideLayouts/slideLayout19.xml"/><Relationship Id="rId2" Type="http://schemas.openxmlformats.org/officeDocument/2006/relationships/slideLayout" Target="../slideLayouts/slideLayout9.xml"/><Relationship Id="rId16" Type="http://schemas.openxmlformats.org/officeDocument/2006/relationships/theme" Target="../theme/theme3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Relationship Id="rId14" Type="http://schemas.openxmlformats.org/officeDocument/2006/relationships/slideLayout" Target="../slideLayouts/slideLayout21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5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4"/>
          <p:cNvSpPr txBox="1">
            <a:spLocks noGrp="1"/>
          </p:cNvSpPr>
          <p:nvPr>
            <p:ph type="title"/>
          </p:nvPr>
        </p:nvSpPr>
        <p:spPr>
          <a:xfrm>
            <a:off x="325967" y="180579"/>
            <a:ext cx="8518524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50"/>
              <a:buFont typeface="Calibri"/>
              <a:buNone/>
              <a:defRPr sz="135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4"/>
          <p:cNvSpPr txBox="1">
            <a:spLocks noGrp="1"/>
          </p:cNvSpPr>
          <p:nvPr>
            <p:ph type="body" idx="1"/>
          </p:nvPr>
        </p:nvSpPr>
        <p:spPr>
          <a:xfrm>
            <a:off x="325977" y="1187455"/>
            <a:ext cx="8518525" cy="36995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85750" algn="l" rtl="0">
              <a:spcBef>
                <a:spcPts val="180"/>
              </a:spcBef>
              <a:spcAft>
                <a:spcPts val="0"/>
              </a:spcAft>
              <a:buClr>
                <a:schemeClr val="dk2"/>
              </a:buClr>
              <a:buSzPts val="900"/>
              <a:buFont typeface="Arial"/>
              <a:buChar char="•"/>
              <a:defRPr sz="9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85750" algn="l" rtl="0">
              <a:spcBef>
                <a:spcPts val="180"/>
              </a:spcBef>
              <a:spcAft>
                <a:spcPts val="0"/>
              </a:spcAft>
              <a:buClr>
                <a:schemeClr val="dk2"/>
              </a:buClr>
              <a:buSzPts val="900"/>
              <a:buFont typeface="Arial"/>
              <a:buChar char="•"/>
              <a:defRPr sz="9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82194" algn="l" rtl="0">
              <a:spcBef>
                <a:spcPts val="169"/>
              </a:spcBef>
              <a:spcAft>
                <a:spcPts val="0"/>
              </a:spcAft>
              <a:buClr>
                <a:schemeClr val="dk2"/>
              </a:buClr>
              <a:buSzPts val="844"/>
              <a:buFont typeface="Arial"/>
              <a:buChar char="•"/>
              <a:defRPr sz="843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75018" algn="l" rtl="0">
              <a:spcBef>
                <a:spcPts val="146"/>
              </a:spcBef>
              <a:spcAft>
                <a:spcPts val="0"/>
              </a:spcAft>
              <a:buClr>
                <a:schemeClr val="dk2"/>
              </a:buClr>
              <a:buSzPts val="731"/>
              <a:buFont typeface="Arial"/>
              <a:buChar char="•"/>
              <a:defRPr sz="731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71462" algn="l" rtl="0">
              <a:spcBef>
                <a:spcPts val="135"/>
              </a:spcBef>
              <a:spcAft>
                <a:spcPts val="0"/>
              </a:spcAft>
              <a:buClr>
                <a:schemeClr val="dk2"/>
              </a:buClr>
              <a:buSzPts val="675"/>
              <a:buFont typeface="Arial"/>
              <a:buChar char="•"/>
              <a:defRPr sz="675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00037" algn="l" rtl="0"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1125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L="3200400" marR="0" lvl="6" indent="-300037" algn="l" rtl="0"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1125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L="3657600" marR="0" lvl="7" indent="-300037" algn="l" rtl="0"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1125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L="4114800" marR="0" lvl="8" indent="-300037" algn="l" rtl="0"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1125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16"/>
          <p:cNvSpPr txBox="1">
            <a:spLocks noGrp="1"/>
          </p:cNvSpPr>
          <p:nvPr>
            <p:ph type="title"/>
          </p:nvPr>
        </p:nvSpPr>
        <p:spPr>
          <a:xfrm>
            <a:off x="325967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t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56"/>
              <a:buFont typeface="Calibri"/>
              <a:buNone/>
              <a:defRPr sz="185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6" name="Google Shape;26;p16"/>
          <p:cNvSpPr txBox="1">
            <a:spLocks noGrp="1"/>
          </p:cNvSpPr>
          <p:nvPr>
            <p:ph type="body" idx="1"/>
          </p:nvPr>
        </p:nvSpPr>
        <p:spPr>
          <a:xfrm>
            <a:off x="325967" y="1200155"/>
            <a:ext cx="8229600" cy="36926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8575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8575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82194" algn="l" rtl="0">
              <a:spcBef>
                <a:spcPts val="169"/>
              </a:spcBef>
              <a:spcAft>
                <a:spcPts val="0"/>
              </a:spcAft>
              <a:buClr>
                <a:schemeClr val="dk1"/>
              </a:buClr>
              <a:buSzPts val="844"/>
              <a:buFont typeface="Arial"/>
              <a:buChar char="•"/>
              <a:defRPr sz="8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75018" algn="l" rtl="0">
              <a:spcBef>
                <a:spcPts val="146"/>
              </a:spcBef>
              <a:spcAft>
                <a:spcPts val="0"/>
              </a:spcAft>
              <a:buClr>
                <a:schemeClr val="dk1"/>
              </a:buClr>
              <a:buSzPts val="731"/>
              <a:buFont typeface="Arial"/>
              <a:buChar char="•"/>
              <a:defRPr sz="73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71462" algn="l" rtl="0">
              <a:spcBef>
                <a:spcPts val="135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Char char="•"/>
              <a:defRPr sz="6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00037" algn="l" rtl="0"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1125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00037" algn="l" rtl="0"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1125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00037" algn="l" rtl="0"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1125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00037" algn="l" rtl="0"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1125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3" r:id="rId1"/>
    <p:sldLayoutId id="2147483656" r:id="rId2"/>
    <p:sldLayoutId id="2147483657" r:id="rId3"/>
    <p:sldLayoutId id="2147483658" r:id="rId4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8"/>
          <p:cNvSpPr txBox="1">
            <a:spLocks noGrp="1"/>
          </p:cNvSpPr>
          <p:nvPr>
            <p:ph type="title"/>
          </p:nvPr>
        </p:nvSpPr>
        <p:spPr>
          <a:xfrm>
            <a:off x="321371" y="114300"/>
            <a:ext cx="8528424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91425" bIns="0" anchor="b" anchorCtr="0">
            <a:normAutofit/>
          </a:bodyPr>
          <a:lstStyle>
            <a:lvl1pPr marR="0" lvl="0" algn="l" rtl="0">
              <a:lnSpc>
                <a:spcPct val="107174"/>
              </a:lnSpc>
              <a:spcBef>
                <a:spcPts val="0"/>
              </a:spcBef>
              <a:spcAft>
                <a:spcPts val="0"/>
              </a:spcAft>
              <a:buClr>
                <a:srgbClr val="007DBA"/>
              </a:buClr>
              <a:buSzPts val="1575"/>
              <a:buFont typeface="Calibri"/>
              <a:buNone/>
              <a:defRPr sz="1575" b="0" i="0" u="none" strike="noStrike" cap="none">
                <a:solidFill>
                  <a:srgbClr val="007DBA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3" name="Google Shape;53;p18"/>
          <p:cNvSpPr txBox="1">
            <a:spLocks noGrp="1"/>
          </p:cNvSpPr>
          <p:nvPr>
            <p:ph type="body" idx="1"/>
          </p:nvPr>
        </p:nvSpPr>
        <p:spPr>
          <a:xfrm>
            <a:off x="321371" y="1218031"/>
            <a:ext cx="8518524" cy="3674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23850" algn="l" rtl="0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  <a:buClr>
                <a:srgbClr val="006C92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3850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06C92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06C92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23850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06C92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23850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06C92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00037" algn="l" rtl="0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25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00037" algn="l" rtl="0"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1125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00037" algn="l" rtl="0"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1125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00037" algn="l" rtl="0"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1125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0">
          <p15:clr>
            <a:srgbClr val="F26B43"/>
          </p15:clr>
        </p15:guide>
        <p15:guide id="2" pos="2880">
          <p15:clr>
            <a:srgbClr val="F26B43"/>
          </p15:clr>
        </p15:guide>
        <p15:guide id="3" pos="192">
          <p15:clr>
            <a:srgbClr val="F26B43"/>
          </p15:clr>
        </p15:guide>
        <p15:guide id="4" pos="5568">
          <p15:clr>
            <a:srgbClr val="F26B43"/>
          </p15:clr>
        </p15:guide>
        <p15:guide id="5" orient="horz" pos="468">
          <p15:clr>
            <a:srgbClr val="F26B43"/>
          </p15:clr>
        </p15:guide>
        <p15:guide id="6" orient="horz" pos="756">
          <p15:clr>
            <a:srgbClr val="F26B43"/>
          </p15:clr>
        </p15:guide>
        <p15:guide id="7" orient="horz" pos="3078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7"/>
          <p:cNvSpPr txBox="1">
            <a:spLocks noGrp="1"/>
          </p:cNvSpPr>
          <p:nvPr>
            <p:ph type="title"/>
          </p:nvPr>
        </p:nvSpPr>
        <p:spPr>
          <a:xfrm>
            <a:off x="317510" y="173013"/>
            <a:ext cx="8518525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ctr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rgbClr val="101D3A"/>
              </a:buClr>
              <a:buSzPts val="1350"/>
              <a:buFont typeface="Calibri"/>
              <a:buNone/>
              <a:defRPr sz="1350" b="0" i="0" u="none" strike="noStrike" cap="none">
                <a:solidFill>
                  <a:srgbClr val="101D3A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7" name="Google Shape;117;p27"/>
          <p:cNvSpPr txBox="1">
            <a:spLocks noGrp="1"/>
          </p:cNvSpPr>
          <p:nvPr>
            <p:ph type="body" idx="1"/>
          </p:nvPr>
        </p:nvSpPr>
        <p:spPr>
          <a:xfrm>
            <a:off x="317500" y="1164692"/>
            <a:ext cx="8518524" cy="33944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>
            <a:lvl1pPr marL="457200" marR="0" lvl="0" indent="-285750" algn="l" rtl="0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rgbClr val="101D3A"/>
              </a:buClr>
              <a:buSzPts val="900"/>
              <a:buFont typeface="Arial"/>
              <a:buChar char="•"/>
              <a:defRPr sz="900" b="0" i="0" u="none" strike="noStrike" cap="none">
                <a:solidFill>
                  <a:srgbClr val="101D3A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85750" algn="l" rtl="0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  <a:buClr>
                <a:srgbClr val="101D3A"/>
              </a:buClr>
              <a:buSzPts val="900"/>
              <a:buFont typeface="Arial"/>
              <a:buChar char="•"/>
              <a:defRPr sz="900" b="0" i="0" u="none" strike="noStrike" cap="none">
                <a:solidFill>
                  <a:srgbClr val="101D3A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82194" algn="l" rtl="0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  <a:buClr>
                <a:srgbClr val="101D3A"/>
              </a:buClr>
              <a:buSzPts val="844"/>
              <a:buFont typeface="Arial"/>
              <a:buChar char="•"/>
              <a:defRPr sz="843" b="0" i="0" u="none" strike="noStrike" cap="none">
                <a:solidFill>
                  <a:srgbClr val="101D3A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75018" algn="l" rtl="0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  <a:buClr>
                <a:srgbClr val="101D3A"/>
              </a:buClr>
              <a:buSzPts val="731"/>
              <a:buFont typeface="Arial"/>
              <a:buChar char="•"/>
              <a:defRPr sz="731" b="0" i="0" u="none" strike="noStrike" cap="none">
                <a:solidFill>
                  <a:srgbClr val="101D3A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71462" algn="l" rtl="0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  <a:buClr>
                <a:srgbClr val="101D3A"/>
              </a:buClr>
              <a:buSzPts val="675"/>
              <a:buFont typeface="Arial"/>
              <a:buChar char="•"/>
              <a:defRPr sz="675" b="0" i="0" u="none" strike="noStrike" cap="none">
                <a:solidFill>
                  <a:srgbClr val="101D3A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00037" algn="l" rtl="0">
              <a:spcBef>
                <a:spcPts val="450"/>
              </a:spcBef>
              <a:spcAft>
                <a:spcPts val="0"/>
              </a:spcAft>
              <a:buClr>
                <a:schemeClr val="dk1"/>
              </a:buClr>
              <a:buSzPts val="1125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00037" algn="l" rtl="0"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1125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00037" algn="l" rtl="0"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1125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00037" algn="l" rtl="0"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1125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tespayroll@ucsd.edu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Relationship Id="rId5" Type="http://schemas.openxmlformats.org/officeDocument/2006/relationships/hyperlink" Target="mailto:TESPayroll@ucsd.edu" TargetMode="External"/><Relationship Id="rId4" Type="http://schemas.openxmlformats.org/officeDocument/2006/relationships/hyperlink" Target="mailto:Tespayroll@ucsd.edu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tops.ucsd.edu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tops.ucsd.edu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1"/>
          <p:cNvSpPr txBox="1">
            <a:spLocks noGrp="1"/>
          </p:cNvSpPr>
          <p:nvPr>
            <p:ph type="ctrTitle"/>
          </p:nvPr>
        </p:nvSpPr>
        <p:spPr>
          <a:xfrm>
            <a:off x="288697" y="3141363"/>
            <a:ext cx="8573264" cy="11025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83333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Calibri"/>
              <a:buNone/>
            </a:pPr>
            <a:r>
              <a:rPr lang="en-US" dirty="0">
                <a:solidFill>
                  <a:srgbClr val="FFC000"/>
                </a:solidFill>
              </a:rPr>
              <a:t>TES Online Pay System (TOPS) Tutorial</a:t>
            </a:r>
            <a:endParaRPr dirty="0">
              <a:solidFill>
                <a:srgbClr val="FFC000"/>
              </a:solidFill>
            </a:endParaRPr>
          </a:p>
        </p:txBody>
      </p:sp>
      <p:sp>
        <p:nvSpPr>
          <p:cNvPr id="138" name="Google Shape;138;p1"/>
          <p:cNvSpPr txBox="1">
            <a:spLocks noGrp="1"/>
          </p:cNvSpPr>
          <p:nvPr>
            <p:ph type="subTitle" idx="1"/>
          </p:nvPr>
        </p:nvSpPr>
        <p:spPr>
          <a:xfrm>
            <a:off x="288697" y="4353529"/>
            <a:ext cx="8573264" cy="562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500"/>
              <a:buNone/>
            </a:pPr>
            <a:r>
              <a:rPr lang="en-US" dirty="0"/>
              <a:t>2025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8"/>
          <p:cNvSpPr txBox="1">
            <a:spLocks noGrp="1"/>
          </p:cNvSpPr>
          <p:nvPr>
            <p:ph type="ctrTitle"/>
          </p:nvPr>
        </p:nvSpPr>
        <p:spPr>
          <a:xfrm>
            <a:off x="-123568" y="188158"/>
            <a:ext cx="9005882" cy="60885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457200" tIns="0" rIns="0" bIns="0" anchor="ctr" anchorCtr="0">
            <a:noAutofit/>
          </a:bodyPr>
          <a:lstStyle/>
          <a:p>
            <a:pPr lvl="0">
              <a:lnSpc>
                <a:spcPct val="88636"/>
              </a:lnSpc>
              <a:buSzPts val="2200"/>
            </a:pPr>
            <a:r>
              <a:rPr lang="es-ES" dirty="0"/>
              <a:t>Otros elementos a tener en cuenta</a:t>
            </a:r>
            <a:endParaRPr dirty="0"/>
          </a:p>
        </p:txBody>
      </p:sp>
      <p:sp>
        <p:nvSpPr>
          <p:cNvPr id="5" name="Google Shape;167;p4">
            <a:extLst>
              <a:ext uri="{FF2B5EF4-FFF2-40B4-BE49-F238E27FC236}">
                <a16:creationId xmlns:a16="http://schemas.microsoft.com/office/drawing/2014/main" id="{C86D9415-5EED-4374-BC4D-6174CB13E657}"/>
              </a:ext>
            </a:extLst>
          </p:cNvPr>
          <p:cNvSpPr txBox="1">
            <a:spLocks/>
          </p:cNvSpPr>
          <p:nvPr/>
        </p:nvSpPr>
        <p:spPr>
          <a:xfrm>
            <a:off x="326546" y="906780"/>
            <a:ext cx="8700008" cy="42654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  <a:buClr>
                <a:srgbClr val="0C68AC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C68AC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C68AC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C68AC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C68AC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285750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dirty="0"/>
              <a:t>Si tiene algún problema o pregunta con el cronometraje, comuníquese con TESPayroll@ucsd.edu. Cuando se comunique, asegúrese de indicar su nombre y su identificación de empleado, si está disponible. Es útil si es específico y enumera detalles importantes para que sus preguntas pueda completarse a tiempo y incluye su supervisor en el correo electrónico (CC).</a:t>
            </a:r>
            <a:endParaRPr lang="en-US" dirty="0"/>
          </a:p>
          <a:p>
            <a:pPr marL="285750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dirty="0"/>
              <a:t>Si se toma un tiempo libre y no utilizas horas de vacaciones o enfermedad, agregue comentarios a la hoja de horas correspondiente para documentación de tiempo. Como un ejemplo: “Me tomaré libre el día de lunes a viernes (21/1-24/1) y elijo tomarme un permiso sin sueldo.”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5047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10"/>
          <p:cNvSpPr txBox="1">
            <a:spLocks noGrp="1"/>
          </p:cNvSpPr>
          <p:nvPr>
            <p:ph type="ctrTitle"/>
          </p:nvPr>
        </p:nvSpPr>
        <p:spPr>
          <a:xfrm>
            <a:off x="-123568" y="0"/>
            <a:ext cx="9005882" cy="648019"/>
          </a:xfrm>
          <a:prstGeom prst="rect">
            <a:avLst/>
          </a:prstGeom>
          <a:solidFill>
            <a:srgbClr val="006C92"/>
          </a:solidFill>
          <a:ln>
            <a:noFill/>
          </a:ln>
        </p:spPr>
        <p:txBody>
          <a:bodyPr spcFirstLastPara="1" wrap="square" lIns="457200" tIns="0" rIns="0" bIns="0" anchor="ctr" anchorCtr="0">
            <a:noAutofit/>
          </a:bodyPr>
          <a:lstStyle/>
          <a:p>
            <a:pPr marL="0" lvl="0" indent="0" algn="l" rtl="0">
              <a:lnSpc>
                <a:spcPct val="88636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Calibri"/>
              <a:buNone/>
            </a:pPr>
            <a:r>
              <a:rPr lang="en-US" dirty="0"/>
              <a:t>Dias </a:t>
            </a:r>
            <a:r>
              <a:rPr lang="en-US" dirty="0" err="1"/>
              <a:t>Festivos</a:t>
            </a:r>
            <a:endParaRPr dirty="0"/>
          </a:p>
        </p:txBody>
      </p:sp>
      <p:sp>
        <p:nvSpPr>
          <p:cNvPr id="200" name="Google Shape;200;p10"/>
          <p:cNvSpPr txBox="1">
            <a:spLocks noGrp="1"/>
          </p:cNvSpPr>
          <p:nvPr>
            <p:ph type="body" idx="1"/>
          </p:nvPr>
        </p:nvSpPr>
        <p:spPr>
          <a:xfrm>
            <a:off x="145172" y="673185"/>
            <a:ext cx="3777908" cy="38222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SzPts val="1500"/>
            </a:pPr>
            <a:r>
              <a:rPr lang="es-ES" dirty="0"/>
              <a:t>Los días festivos universitarias pagadas ya estarán indicadas en su hoja de horas con “Holiday” en lugar de la fecha. Para vacaciones universitarias:</a:t>
            </a:r>
          </a:p>
          <a:p>
            <a:pPr marL="285750" lvl="0" indent="-285750" algn="l" rtl="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SzPts val="1500"/>
              <a:buFont typeface="Arial" panose="020B0604020202020204" pitchFamily="34" charset="0"/>
              <a:buChar char="•"/>
            </a:pPr>
            <a:r>
              <a:rPr lang="es-ES" b="1" dirty="0">
                <a:highlight>
                  <a:srgbClr val="FFFF00"/>
                </a:highlight>
              </a:rPr>
              <a:t>NO ingrese horas en el día festivo si NO TRABAJÓ</a:t>
            </a:r>
          </a:p>
          <a:p>
            <a:pPr marL="285750" lvl="0" indent="-285750" algn="l" rtl="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SzPts val="1500"/>
              <a:buFont typeface="Arial" panose="020B0604020202020204" pitchFamily="34" charset="0"/>
              <a:buChar char="•"/>
            </a:pPr>
            <a:r>
              <a:rPr lang="es-ES" b="1" dirty="0">
                <a:highlight>
                  <a:srgbClr val="FFFF00"/>
                </a:highlight>
              </a:rPr>
              <a:t>SÓLO ingrese las horas si TRABAJÓ en el día festivo</a:t>
            </a:r>
          </a:p>
          <a:p>
            <a:pPr marL="742950" lvl="1" indent="-28575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1400" dirty="0"/>
              <a:t>Si trabajó durante el día festivo, toma nota en la sección de “</a:t>
            </a:r>
            <a:r>
              <a:rPr lang="es-ES" sz="1400" dirty="0" err="1"/>
              <a:t>Comments</a:t>
            </a:r>
            <a:r>
              <a:rPr lang="es-ES" sz="1400" dirty="0"/>
              <a:t>”</a:t>
            </a:r>
          </a:p>
          <a:p>
            <a:pPr marL="285750" indent="-28575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dirty="0"/>
              <a:t>El pago de días festivos elegible lo calcula Central </a:t>
            </a:r>
            <a:r>
              <a:rPr lang="es-ES" dirty="0" err="1"/>
              <a:t>Payroll</a:t>
            </a:r>
            <a:r>
              <a:rPr lang="es-ES" dirty="0"/>
              <a:t>/</a:t>
            </a:r>
            <a:r>
              <a:rPr lang="es-ES" dirty="0" err="1"/>
              <a:t>UCPath</a:t>
            </a:r>
            <a:r>
              <a:rPr lang="es-ES" dirty="0"/>
              <a:t> una vez que Recursos Humanos envía su hoja de tiempo</a:t>
            </a:r>
            <a:endParaRPr lang="en-US" dirty="0"/>
          </a:p>
          <a:p>
            <a:pPr marL="0" lvl="0" indent="0">
              <a:spcBef>
                <a:spcPts val="0"/>
              </a:spcBef>
              <a:spcAft>
                <a:spcPts val="600"/>
              </a:spcAft>
            </a:pPr>
            <a:r>
              <a:rPr lang="en-US" sz="1400" i="1" dirty="0"/>
              <a:t>* </a:t>
            </a:r>
            <a:r>
              <a:rPr lang="es-ES" sz="1400" i="1" dirty="0"/>
              <a:t>Debe trabajar al menos el 50 % de las horas de trabajo en los 2 períodos de pago anteriores al período de pago del día festivo para calificar para el pago de vacaciones.</a:t>
            </a:r>
            <a:endParaRPr sz="1400" i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D8B5889-2D2D-40D2-A588-DB689D1D66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3081" y="1090826"/>
            <a:ext cx="4959233" cy="3404655"/>
          </a:xfrm>
          <a:prstGeom prst="rect">
            <a:avLst/>
          </a:prstGeom>
        </p:spPr>
      </p:pic>
      <p:sp>
        <p:nvSpPr>
          <p:cNvPr id="8" name="Arrow: Left 7">
            <a:extLst>
              <a:ext uri="{FF2B5EF4-FFF2-40B4-BE49-F238E27FC236}">
                <a16:creationId xmlns:a16="http://schemas.microsoft.com/office/drawing/2014/main" id="{9B991E40-9340-451B-9562-5748E60B67D7}"/>
              </a:ext>
            </a:extLst>
          </p:cNvPr>
          <p:cNvSpPr/>
          <p:nvPr/>
        </p:nvSpPr>
        <p:spPr>
          <a:xfrm>
            <a:off x="6119994" y="3868115"/>
            <a:ext cx="565406" cy="209725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11"/>
          <p:cNvSpPr txBox="1">
            <a:spLocks noGrp="1"/>
          </p:cNvSpPr>
          <p:nvPr>
            <p:ph type="ctrTitle"/>
          </p:nvPr>
        </p:nvSpPr>
        <p:spPr>
          <a:xfrm>
            <a:off x="-123568" y="113494"/>
            <a:ext cx="9005882" cy="537431"/>
          </a:xfrm>
          <a:prstGeom prst="rect">
            <a:avLst/>
          </a:prstGeom>
          <a:solidFill>
            <a:srgbClr val="006C92"/>
          </a:solidFill>
          <a:ln>
            <a:noFill/>
          </a:ln>
        </p:spPr>
        <p:txBody>
          <a:bodyPr spcFirstLastPara="1" wrap="square" lIns="457200" tIns="0" rIns="0" bIns="0" anchor="ctr" anchorCtr="0">
            <a:noAutofit/>
          </a:bodyPr>
          <a:lstStyle/>
          <a:p>
            <a:pPr marL="0" lvl="0" indent="0" algn="l" rtl="0">
              <a:lnSpc>
                <a:spcPct val="88636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Calibri"/>
              <a:buNone/>
            </a:pPr>
            <a:r>
              <a:rPr lang="en-US" dirty="0" err="1"/>
              <a:t>Sumisión</a:t>
            </a:r>
            <a:r>
              <a:rPr lang="en-US" dirty="0"/>
              <a:t> de </a:t>
            </a:r>
            <a:r>
              <a:rPr lang="en-US" dirty="0" err="1"/>
              <a:t>su</a:t>
            </a:r>
            <a:r>
              <a:rPr lang="en-US" dirty="0"/>
              <a:t> Hoja de Horas Para </a:t>
            </a:r>
            <a:r>
              <a:rPr lang="en-US" dirty="0" err="1"/>
              <a:t>Aprobación</a:t>
            </a:r>
            <a:endParaRPr dirty="0"/>
          </a:p>
        </p:txBody>
      </p:sp>
      <p:sp>
        <p:nvSpPr>
          <p:cNvPr id="7" name="Google Shape;206;p11">
            <a:extLst>
              <a:ext uri="{FF2B5EF4-FFF2-40B4-BE49-F238E27FC236}">
                <a16:creationId xmlns:a16="http://schemas.microsoft.com/office/drawing/2014/main" id="{C86CC229-CD51-4BDC-9C04-36D7BFCB45BB}"/>
              </a:ext>
            </a:extLst>
          </p:cNvPr>
          <p:cNvSpPr txBox="1">
            <a:spLocks/>
          </p:cNvSpPr>
          <p:nvPr/>
        </p:nvSpPr>
        <p:spPr>
          <a:xfrm>
            <a:off x="378393" y="791027"/>
            <a:ext cx="8001959" cy="22949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  <a:buClr>
                <a:srgbClr val="0C68AC"/>
              </a:buClr>
              <a:buSzPts val="1500"/>
              <a:buFont typeface="Arial"/>
              <a:buNone/>
              <a:defRPr sz="1500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C68AC"/>
              </a:buClr>
              <a:buSzPts val="1500"/>
              <a:buFont typeface="Arial"/>
              <a:buNone/>
              <a:defRPr sz="1500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C68AC"/>
              </a:buClr>
              <a:buSzPts val="1500"/>
              <a:buFont typeface="Arial"/>
              <a:buNone/>
              <a:defRPr sz="1500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C68AC"/>
              </a:buClr>
              <a:buSzPts val="1500"/>
              <a:buFont typeface="Arial"/>
              <a:buNone/>
              <a:defRPr sz="1500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C68AC"/>
              </a:buClr>
              <a:buSzPts val="1500"/>
              <a:buFont typeface="Arial"/>
              <a:buNone/>
              <a:defRPr sz="1500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spcBef>
                <a:spcPts val="0"/>
              </a:spcBef>
            </a:pPr>
            <a:r>
              <a:rPr lang="es-ES" dirty="0"/>
              <a:t>Una vez que haya terminado de completar su hoja de horas:</a:t>
            </a:r>
          </a:p>
          <a:p>
            <a:pPr marL="0" indent="0">
              <a:spcBef>
                <a:spcPts val="0"/>
              </a:spcBef>
            </a:pPr>
            <a:endParaRPr lang="en-US" dirty="0"/>
          </a:p>
          <a:p>
            <a:pPr marL="514350" indent="-285750">
              <a:buFont typeface="Arial" panose="020B0604020202020204" pitchFamily="34" charset="0"/>
              <a:buChar char="•"/>
            </a:pPr>
            <a:r>
              <a:rPr lang="es-ES" dirty="0"/>
              <a:t>Asegúrese de haber editado todos los días que desea para el período de tiempo.</a:t>
            </a:r>
          </a:p>
          <a:p>
            <a:pPr marL="514350" indent="-285750">
              <a:buFont typeface="Arial" panose="020B0604020202020204" pitchFamily="34" charset="0"/>
              <a:buChar char="•"/>
            </a:pPr>
            <a:r>
              <a:rPr lang="en-US" b="1" dirty="0" err="1"/>
              <a:t>Clic</a:t>
            </a:r>
            <a:r>
              <a:rPr lang="en-US" b="1" dirty="0"/>
              <a:t> </a:t>
            </a:r>
            <a:r>
              <a:rPr lang="en-US" b="1" dirty="0" err="1"/>
              <a:t>en</a:t>
            </a:r>
            <a:r>
              <a:rPr lang="en-US" b="1" dirty="0"/>
              <a:t> "</a:t>
            </a:r>
            <a:r>
              <a:rPr lang="en-US" b="1" dirty="0">
                <a:highlight>
                  <a:srgbClr val="FFFF00"/>
                </a:highlight>
              </a:rPr>
              <a:t>Submit for Approval</a:t>
            </a:r>
            <a:r>
              <a:rPr lang="en-US" b="1" dirty="0"/>
              <a:t>“</a:t>
            </a:r>
          </a:p>
          <a:p>
            <a:pPr marL="971550" lvl="1" indent="-285750">
              <a:buFont typeface="Arial" panose="020B0604020202020204" pitchFamily="34" charset="0"/>
              <a:buChar char="•"/>
            </a:pPr>
            <a:r>
              <a:rPr lang="es-ES" dirty="0"/>
              <a:t>No olvida hacer clic en “</a:t>
            </a:r>
            <a:r>
              <a:rPr lang="es-ES" dirty="0" err="1"/>
              <a:t>Submit</a:t>
            </a:r>
            <a:r>
              <a:rPr lang="es-ES" dirty="0"/>
              <a:t> </a:t>
            </a:r>
            <a:r>
              <a:rPr lang="es-ES" dirty="0" err="1"/>
              <a:t>for</a:t>
            </a:r>
            <a:r>
              <a:rPr lang="es-ES" dirty="0"/>
              <a:t> </a:t>
            </a:r>
            <a:r>
              <a:rPr lang="es-ES" dirty="0" err="1"/>
              <a:t>Approval</a:t>
            </a:r>
            <a:r>
              <a:rPr lang="es-ES" dirty="0"/>
              <a:t>", esto enviará una alerta por correo electrónico a su supervisor.</a:t>
            </a:r>
          </a:p>
          <a:p>
            <a:pPr marL="514350" indent="-285750">
              <a:buFont typeface="Arial" panose="020B0604020202020204" pitchFamily="34" charset="0"/>
              <a:buChar char="•"/>
            </a:pPr>
            <a:r>
              <a:rPr lang="es-ES" dirty="0"/>
              <a:t>Se notificará a su supervisor que su hoja de horas está lista para aprobación.</a:t>
            </a:r>
          </a:p>
          <a:p>
            <a:pPr marL="971550" lvl="1" indent="-285750">
              <a:buFont typeface="Arial" panose="020B0604020202020204" pitchFamily="34" charset="0"/>
              <a:buChar char="•"/>
            </a:pPr>
            <a:r>
              <a:rPr lang="es-ES" dirty="0"/>
              <a:t>Una vez que su supervisor apruebe su hoja de horas, recibirá una confirmación por correo electrónico de que se envió a Recursos Humanos.</a:t>
            </a:r>
            <a:endParaRPr lang="en-US" dirty="0"/>
          </a:p>
          <a:p>
            <a:pPr marL="5143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5143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5143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5143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5143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5143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5143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5143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28600" indent="0">
              <a:spcBef>
                <a:spcPts val="0"/>
              </a:spcBef>
            </a:pPr>
            <a:endParaRPr lang="en-US" dirty="0"/>
          </a:p>
          <a:p>
            <a:pPr marL="228600" indent="0"/>
            <a:endParaRPr lang="en-US" dirty="0"/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>
              <a:spcBef>
                <a:spcPts val="0"/>
              </a:spcBef>
            </a:pPr>
            <a:endParaRPr lang="en-US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C20CCA8E-B479-45DC-AE29-414A651CC571}"/>
              </a:ext>
            </a:extLst>
          </p:cNvPr>
          <p:cNvGrpSpPr/>
          <p:nvPr/>
        </p:nvGrpSpPr>
        <p:grpSpPr>
          <a:xfrm>
            <a:off x="3401238" y="3226078"/>
            <a:ext cx="4574184" cy="1803928"/>
            <a:chOff x="3401238" y="3114700"/>
            <a:chExt cx="4574184" cy="1803928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C28DF7B2-C7A7-4E85-9819-1FF398483BB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r="13039" b="24789"/>
            <a:stretch/>
          </p:blipFill>
          <p:spPr>
            <a:xfrm>
              <a:off x="3401238" y="3114700"/>
              <a:ext cx="4464977" cy="1803928"/>
            </a:xfrm>
            <a:prstGeom prst="rect">
              <a:avLst/>
            </a:prstGeom>
          </p:spPr>
        </p:pic>
        <p:sp>
          <p:nvSpPr>
            <p:cNvPr id="8" name="Arrow: Left 7">
              <a:extLst>
                <a:ext uri="{FF2B5EF4-FFF2-40B4-BE49-F238E27FC236}">
                  <a16:creationId xmlns:a16="http://schemas.microsoft.com/office/drawing/2014/main" id="{B2115568-BEBF-40CA-9F32-ED0EA5D0BF0E}"/>
                </a:ext>
              </a:extLst>
            </p:cNvPr>
            <p:cNvSpPr/>
            <p:nvPr/>
          </p:nvSpPr>
          <p:spPr>
            <a:xfrm>
              <a:off x="7410016" y="4031370"/>
              <a:ext cx="565406" cy="209725"/>
            </a:xfrm>
            <a:prstGeom prst="left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11"/>
          <p:cNvSpPr txBox="1">
            <a:spLocks noGrp="1"/>
          </p:cNvSpPr>
          <p:nvPr>
            <p:ph type="ctrTitle"/>
          </p:nvPr>
        </p:nvSpPr>
        <p:spPr>
          <a:xfrm>
            <a:off x="-123568" y="171380"/>
            <a:ext cx="9005882" cy="608855"/>
          </a:xfrm>
          <a:prstGeom prst="rect">
            <a:avLst/>
          </a:prstGeom>
          <a:solidFill>
            <a:srgbClr val="006C92"/>
          </a:solidFill>
          <a:ln>
            <a:noFill/>
          </a:ln>
        </p:spPr>
        <p:txBody>
          <a:bodyPr spcFirstLastPara="1" wrap="square" lIns="457200" tIns="0" rIns="0" bIns="0" anchor="ctr" anchorCtr="0">
            <a:noAutofit/>
          </a:bodyPr>
          <a:lstStyle/>
          <a:p>
            <a:pPr marL="0" lvl="0" indent="0" algn="l" rtl="0">
              <a:lnSpc>
                <a:spcPct val="88636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Calibri"/>
              <a:buNone/>
            </a:pPr>
            <a:r>
              <a:rPr lang="en-US" dirty="0" err="1"/>
              <a:t>Contactos</a:t>
            </a:r>
            <a:endParaRPr dirty="0"/>
          </a:p>
        </p:txBody>
      </p:sp>
      <p:sp>
        <p:nvSpPr>
          <p:cNvPr id="7" name="Google Shape;206;p11">
            <a:extLst>
              <a:ext uri="{FF2B5EF4-FFF2-40B4-BE49-F238E27FC236}">
                <a16:creationId xmlns:a16="http://schemas.microsoft.com/office/drawing/2014/main" id="{C86CC229-CD51-4BDC-9C04-36D7BFCB45BB}"/>
              </a:ext>
            </a:extLst>
          </p:cNvPr>
          <p:cNvSpPr txBox="1">
            <a:spLocks/>
          </p:cNvSpPr>
          <p:nvPr/>
        </p:nvSpPr>
        <p:spPr>
          <a:xfrm>
            <a:off x="204782" y="1307402"/>
            <a:ext cx="8555142" cy="21656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  <a:buClr>
                <a:srgbClr val="0C68AC"/>
              </a:buClr>
              <a:buSzPts val="1500"/>
              <a:buFont typeface="Arial"/>
              <a:buNone/>
              <a:defRPr sz="1500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C68AC"/>
              </a:buClr>
              <a:buSzPts val="1500"/>
              <a:buFont typeface="Arial"/>
              <a:buNone/>
              <a:defRPr sz="1500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C68AC"/>
              </a:buClr>
              <a:buSzPts val="1500"/>
              <a:buFont typeface="Arial"/>
              <a:buNone/>
              <a:defRPr sz="1500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C68AC"/>
              </a:buClr>
              <a:buSzPts val="1500"/>
              <a:buFont typeface="Arial"/>
              <a:buNone/>
              <a:defRPr sz="1500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C68AC"/>
              </a:buClr>
              <a:buSzPts val="1500"/>
              <a:buFont typeface="Arial"/>
              <a:buNone/>
              <a:defRPr sz="1500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5143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dirty="0"/>
              <a:t>Si tiene algún problema para iniciar sesión en TOPS, </a:t>
            </a:r>
            <a:r>
              <a:rPr lang="es-ES" dirty="0" err="1"/>
              <a:t>obenter</a:t>
            </a:r>
            <a:r>
              <a:rPr lang="es-ES" dirty="0"/>
              <a:t> su hoja de horas o tiene alguna pregunta, comuníquese con el equipo de </a:t>
            </a:r>
            <a:r>
              <a:rPr lang="es-ES" dirty="0" err="1"/>
              <a:t>Payroll</a:t>
            </a:r>
            <a:r>
              <a:rPr lang="es-ES" dirty="0"/>
              <a:t> (Nomina) de TES al </a:t>
            </a:r>
            <a:r>
              <a:rPr lang="en-US" u="sng" dirty="0">
                <a:solidFill>
                  <a:srgbClr val="FF0000"/>
                </a:solidFill>
                <a:hlinkClick r:id="rId3"/>
              </a:rPr>
              <a:t>TESPayroll@ucsd.edu.</a:t>
            </a:r>
            <a:endParaRPr lang="en-US" u="sng" dirty="0">
              <a:solidFill>
                <a:srgbClr val="FF0000"/>
              </a:solidFill>
            </a:endParaRPr>
          </a:p>
          <a:p>
            <a:pPr marL="5143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dirty="0"/>
              <a:t>Si no tiene una hoja de horas publicada el miércoles anterior a la fecha de vencimiento, asegúrese de completar la hoja de horas manual y enviarla a </a:t>
            </a:r>
            <a:r>
              <a:rPr lang="en-US" dirty="0">
                <a:hlinkClick r:id="rId4"/>
              </a:rPr>
              <a:t>Tespayroll@ucsd.edu</a:t>
            </a:r>
            <a:r>
              <a:rPr lang="en-US" dirty="0"/>
              <a:t> lo mas pronto </a:t>
            </a:r>
            <a:r>
              <a:rPr lang="en-US" dirty="0" err="1"/>
              <a:t>posible</a:t>
            </a:r>
            <a:endParaRPr lang="en-US" dirty="0"/>
          </a:p>
          <a:p>
            <a:pPr marL="5143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dirty="0"/>
              <a:t>Si su supervisor no estará disponible para aprobar su hoja de horas, informe al Equipo de Nómina de TES enviando un correo electrónico</a:t>
            </a:r>
            <a:r>
              <a:rPr lang="en-US" dirty="0"/>
              <a:t> </a:t>
            </a:r>
            <a:r>
              <a:rPr lang="en-US" u="sng" dirty="0">
                <a:solidFill>
                  <a:srgbClr val="FF0000"/>
                </a:solidFill>
                <a:hlinkClick r:id="rId5"/>
              </a:rPr>
              <a:t>TESPayroll@ucsd.edu</a:t>
            </a:r>
            <a:r>
              <a:rPr lang="en-US" dirty="0"/>
              <a:t>. </a:t>
            </a:r>
          </a:p>
          <a:p>
            <a:pPr marL="0" indent="0"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7315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"/>
          <p:cNvSpPr txBox="1">
            <a:spLocks noGrp="1"/>
          </p:cNvSpPr>
          <p:nvPr>
            <p:ph type="subTitle" idx="1"/>
          </p:nvPr>
        </p:nvSpPr>
        <p:spPr>
          <a:xfrm>
            <a:off x="641829" y="609600"/>
            <a:ext cx="7860342" cy="3987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1">
            <a:noAutofit/>
          </a:bodyPr>
          <a:lstStyle/>
          <a:p>
            <a:pPr marL="0" lvl="0" indent="0"/>
            <a:r>
              <a:rPr lang="es-ES" sz="2000" dirty="0"/>
              <a:t>Las hojas de tiempo de los empleados de TES están disponibles en</a:t>
            </a:r>
            <a:r>
              <a:rPr lang="en-US" sz="2000" dirty="0"/>
              <a:t> </a:t>
            </a:r>
            <a:r>
              <a:rPr lang="en-US" sz="2000" u="sng" dirty="0">
                <a:solidFill>
                  <a:srgbClr val="FFC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http://tops.ucsd.edu/ </a:t>
            </a:r>
            <a:endParaRPr lang="en-US" sz="2000" u="sng" dirty="0">
              <a:solidFill>
                <a:srgbClr val="FFC000"/>
              </a:solidFill>
            </a:endParaRPr>
          </a:p>
          <a:p>
            <a:pPr marL="171450" indent="0" algn="l"/>
            <a:endParaRPr lang="en-US" sz="2000" u="sng" dirty="0">
              <a:solidFill>
                <a:srgbClr val="FFC000"/>
              </a:solidFill>
            </a:endParaRPr>
          </a:p>
          <a:p>
            <a:pPr marL="171450" indent="0" algn="l">
              <a:spcAft>
                <a:spcPts val="600"/>
              </a:spcAft>
            </a:pPr>
            <a:r>
              <a:rPr lang="en-US" sz="2000" dirty="0" err="1"/>
              <a:t>Proceso</a:t>
            </a:r>
            <a:r>
              <a:rPr lang="en-US" sz="2000" dirty="0"/>
              <a:t>:</a:t>
            </a:r>
          </a:p>
          <a:p>
            <a:pPr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1800" dirty="0"/>
              <a:t>Las hojas de horas se publicarán en TOPS normalmente el martes después del nuevo período de pago.</a:t>
            </a:r>
          </a:p>
          <a:p>
            <a:pPr lvl="1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1400" dirty="0">
                <a:solidFill>
                  <a:schemeClr val="tx2"/>
                </a:solidFill>
              </a:rPr>
              <a:t>Recibirá una notificación por correo electrónico se publica su nueva hoja de horas.</a:t>
            </a:r>
          </a:p>
          <a:p>
            <a:pPr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1800" dirty="0"/>
              <a:t>Inicia un sesión en TOPS, cumplen sus hojas de horas y las envían a sus supervisores.</a:t>
            </a:r>
          </a:p>
          <a:p>
            <a:pPr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1800" dirty="0"/>
              <a:t>Las hojas de horas deben enviarse el jueves antes de que finalice el período de pago a la 1:30 p. m. para garantizar su cheque de pago a tiempo.</a:t>
            </a:r>
          </a:p>
          <a:p>
            <a:pPr lvl="1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1400" dirty="0" err="1">
                <a:solidFill>
                  <a:schemeClr val="tx2"/>
                </a:solidFill>
              </a:rPr>
              <a:t>Reciberen</a:t>
            </a:r>
            <a:r>
              <a:rPr lang="es-ES" sz="1400" dirty="0">
                <a:solidFill>
                  <a:schemeClr val="tx2"/>
                </a:solidFill>
              </a:rPr>
              <a:t> recordatorios por correo electrónico en su correo de UCSD cada período de pago  para recordarles cuando se deben las hojas de horas</a:t>
            </a:r>
            <a:endParaRPr sz="2000" u="sng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638D8E2-9EBC-478A-881E-FEC89680457B}"/>
              </a:ext>
            </a:extLst>
          </p:cNvPr>
          <p:cNvSpPr txBox="1"/>
          <p:nvPr/>
        </p:nvSpPr>
        <p:spPr>
          <a:xfrm>
            <a:off x="439271" y="1139146"/>
            <a:ext cx="8265458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Nota importante para los empleados de TES asignados a departamentos de Health:</a:t>
            </a:r>
          </a:p>
          <a:p>
            <a:endParaRPr lang="en-US" sz="2400" dirty="0">
              <a:solidFill>
                <a:srgbClr val="FFC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spcAft>
                <a:spcPts val="12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 empleados de TES deberán iniciar sesión en TOPS utilizando la dirección de correo electrónico de su campus (@ucsd.edu)/iniciar sesión en Active </a:t>
            </a:r>
            <a:r>
              <a:rPr lang="es-ES" sz="20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Directory</a:t>
            </a:r>
            <a:r>
              <a:rPr lang="es-ES" sz="20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del campus</a:t>
            </a:r>
          </a:p>
          <a:p>
            <a:pPr marL="342900" indent="-342900">
              <a:spcAft>
                <a:spcPts val="12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Las notificaciones por correo electrónico de TOPS solo se enviarán a la dirección de correo electrónico de su campus que recibió de TES.</a:t>
            </a:r>
          </a:p>
          <a:p>
            <a:pPr>
              <a:spcAft>
                <a:spcPts val="1200"/>
              </a:spcAft>
              <a:buClr>
                <a:schemeClr val="tx2"/>
              </a:buClr>
            </a:pPr>
            <a:r>
              <a:rPr lang="en-US" sz="20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- </a:t>
            </a:r>
            <a:r>
              <a:rPr lang="en-US" sz="2000" u="sng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</a:t>
            </a:r>
            <a:r>
              <a:rPr lang="en-US" sz="20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usas</a:t>
            </a:r>
            <a:r>
              <a:rPr lang="en-US" sz="20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</a:t>
            </a:r>
            <a:r>
              <a:rPr lang="en-US" sz="20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“@health.ucsd.edu” </a:t>
            </a:r>
            <a:r>
              <a:rPr lang="en-US" sz="20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correo</a:t>
            </a:r>
            <a:r>
              <a:rPr lang="en-US" sz="20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electrónico</a:t>
            </a:r>
            <a:endParaRPr lang="en-US" sz="20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Aft>
                <a:spcPts val="1200"/>
              </a:spcAft>
              <a:buClr>
                <a:schemeClr val="tx2"/>
              </a:buClr>
            </a:pPr>
            <a:endParaRPr lang="en-US" sz="20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8"/>
            <a:endParaRPr lang="en-US" sz="2000" dirty="0">
              <a:solidFill>
                <a:srgbClr val="FFC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22755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3"/>
          <p:cNvSpPr txBox="1">
            <a:spLocks noGrp="1"/>
          </p:cNvSpPr>
          <p:nvPr>
            <p:ph type="ctrTitle"/>
          </p:nvPr>
        </p:nvSpPr>
        <p:spPr>
          <a:xfrm>
            <a:off x="436228" y="194620"/>
            <a:ext cx="8810140" cy="71978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82875" tIns="182875" rIns="274300" bIns="182875" anchor="ctr" anchorCtr="0">
            <a:noAutofit/>
          </a:bodyPr>
          <a:lstStyle/>
          <a:p>
            <a:pPr marL="0" lvl="0" indent="0" algn="l" rtl="0">
              <a:lnSpc>
                <a:spcPct val="93750"/>
              </a:lnSpc>
              <a:spcBef>
                <a:spcPts val="0"/>
              </a:spcBef>
              <a:spcAft>
                <a:spcPts val="0"/>
              </a:spcAft>
              <a:buClr>
                <a:srgbClr val="006C92"/>
              </a:buClr>
              <a:buSzPts val="2400"/>
              <a:buFont typeface="Calibri"/>
              <a:buNone/>
            </a:pPr>
            <a:r>
              <a:rPr lang="en-US" dirty="0" err="1"/>
              <a:t>Iniciar</a:t>
            </a:r>
            <a:r>
              <a:rPr lang="en-US" dirty="0"/>
              <a:t> </a:t>
            </a:r>
            <a:r>
              <a:rPr lang="es-ES" dirty="0"/>
              <a:t>sesión en</a:t>
            </a:r>
            <a:r>
              <a:rPr lang="en-US" dirty="0"/>
              <a:t> TOPS</a:t>
            </a:r>
            <a:endParaRPr dirty="0"/>
          </a:p>
        </p:txBody>
      </p:sp>
      <p:sp>
        <p:nvSpPr>
          <p:cNvPr id="160" name="Google Shape;160;p3"/>
          <p:cNvSpPr txBox="1">
            <a:spLocks noGrp="1"/>
          </p:cNvSpPr>
          <p:nvPr>
            <p:ph type="body" idx="1"/>
          </p:nvPr>
        </p:nvSpPr>
        <p:spPr>
          <a:xfrm>
            <a:off x="504257" y="1341120"/>
            <a:ext cx="8135486" cy="34347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257175" lvl="0" indent="-257175">
              <a:lnSpc>
                <a:spcPct val="0"/>
              </a:lnSpc>
              <a:spcBef>
                <a:spcPts val="0"/>
              </a:spcBef>
            </a:pPr>
            <a:r>
              <a:rPr lang="en-US" dirty="0"/>
              <a:t>Go to </a:t>
            </a:r>
            <a:r>
              <a:rPr lang="en-US" dirty="0">
                <a:solidFill>
                  <a:srgbClr val="FFC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http://tops.ucsd.edu/</a:t>
            </a:r>
            <a:r>
              <a:rPr lang="en-US" dirty="0">
                <a:solidFill>
                  <a:srgbClr val="FFC000"/>
                </a:solidFill>
              </a:rPr>
              <a:t> </a:t>
            </a:r>
            <a:endParaRPr dirty="0">
              <a:solidFill>
                <a:srgbClr val="FFC000"/>
              </a:solidFill>
            </a:endParaRPr>
          </a:p>
          <a:p>
            <a:pPr marL="257175" lvl="0" indent="-257175" algn="l" rtl="0">
              <a:lnSpc>
                <a:spcPct val="0"/>
              </a:lnSpc>
              <a:spcBef>
                <a:spcPts val="3300"/>
              </a:spcBef>
              <a:spcAft>
                <a:spcPts val="600"/>
              </a:spcAft>
              <a:buSzPts val="1500"/>
              <a:buChar char="•"/>
            </a:pPr>
            <a:r>
              <a:rPr lang="es-ES" dirty="0"/>
              <a:t>Te llevará a la página de inicio de sesión de UCSD:</a:t>
            </a:r>
          </a:p>
          <a:p>
            <a:pPr marL="0" lvl="0" indent="0" algn="l" rtl="0">
              <a:lnSpc>
                <a:spcPct val="0"/>
              </a:lnSpc>
              <a:spcBef>
                <a:spcPts val="3300"/>
              </a:spcBef>
              <a:spcAft>
                <a:spcPts val="600"/>
              </a:spcAft>
              <a:buSzPts val="1500"/>
              <a:buNone/>
            </a:pPr>
            <a:endParaRPr lang="en-US" dirty="0"/>
          </a:p>
          <a:p>
            <a:pPr marL="257175" lvl="0" indent="-257175" algn="l" rtl="0">
              <a:lnSpc>
                <a:spcPct val="90000"/>
              </a:lnSpc>
              <a:spcBef>
                <a:spcPts val="3300"/>
              </a:spcBef>
              <a:spcAft>
                <a:spcPts val="0"/>
              </a:spcAft>
              <a:buSzPts val="1500"/>
              <a:buChar char="•"/>
            </a:pPr>
            <a:endParaRPr lang="en-US" dirty="0"/>
          </a:p>
          <a:p>
            <a:pPr marL="0" lvl="0" indent="0" algn="l" rtl="0">
              <a:lnSpc>
                <a:spcPct val="90000"/>
              </a:lnSpc>
              <a:spcBef>
                <a:spcPts val="3300"/>
              </a:spcBef>
              <a:spcAft>
                <a:spcPts val="0"/>
              </a:spcAft>
              <a:buSzPts val="1500"/>
              <a:buNone/>
            </a:pPr>
            <a:endParaRPr dirty="0"/>
          </a:p>
          <a:p>
            <a:pPr marL="257175" lvl="0" indent="-257175" algn="l" rtl="0">
              <a:lnSpc>
                <a:spcPct val="90000"/>
              </a:lnSpc>
              <a:spcBef>
                <a:spcPts val="3300"/>
              </a:spcBef>
              <a:spcAft>
                <a:spcPts val="0"/>
              </a:spcAft>
              <a:buSzPts val="1500"/>
              <a:buChar char="•"/>
            </a:pPr>
            <a:r>
              <a:rPr lang="es-ES" dirty="0"/>
              <a:t>Inicie sesión utilizando su Active </a:t>
            </a:r>
            <a:r>
              <a:rPr lang="es-ES" dirty="0" err="1"/>
              <a:t>Directory</a:t>
            </a:r>
            <a:r>
              <a:rPr lang="es-ES" dirty="0"/>
              <a:t> y siga las indicaciones del sistema para iniciar sesión como parte del proceso de autenticación de DUO.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2AB4893-9FFA-4373-84F0-D822F723F93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45920" y="1860258"/>
            <a:ext cx="4617720" cy="2055100"/>
          </a:xfrm>
          <a:prstGeom prst="rect">
            <a:avLst/>
          </a:prstGeom>
        </p:spPr>
      </p:pic>
      <p:sp>
        <p:nvSpPr>
          <p:cNvPr id="3" name="Arrow: Left 2">
            <a:extLst>
              <a:ext uri="{FF2B5EF4-FFF2-40B4-BE49-F238E27FC236}">
                <a16:creationId xmlns:a16="http://schemas.microsoft.com/office/drawing/2014/main" id="{36A94C1A-CD72-4FDB-8B64-ABCD00DA6F82}"/>
              </a:ext>
            </a:extLst>
          </p:cNvPr>
          <p:cNvSpPr/>
          <p:nvPr/>
        </p:nvSpPr>
        <p:spPr>
          <a:xfrm>
            <a:off x="4572000" y="1951698"/>
            <a:ext cx="565406" cy="209725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4"/>
          <p:cNvSpPr txBox="1">
            <a:spLocks noGrp="1"/>
          </p:cNvSpPr>
          <p:nvPr>
            <p:ph type="ctrTitle"/>
          </p:nvPr>
        </p:nvSpPr>
        <p:spPr>
          <a:xfrm>
            <a:off x="-123568" y="230103"/>
            <a:ext cx="9005882" cy="60885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457200" tIns="0" rIns="0" bIns="0" anchor="ctr" anchorCtr="0">
            <a:noAutofit/>
          </a:bodyPr>
          <a:lstStyle/>
          <a:p>
            <a:pPr marL="0" lvl="0" indent="0" algn="l" rtl="0">
              <a:lnSpc>
                <a:spcPct val="88636"/>
              </a:lnSpc>
              <a:spcBef>
                <a:spcPts val="0"/>
              </a:spcBef>
              <a:spcAft>
                <a:spcPts val="0"/>
              </a:spcAft>
              <a:buClr>
                <a:srgbClr val="006C92"/>
              </a:buClr>
              <a:buSzPts val="2200"/>
              <a:buFont typeface="Calibri"/>
              <a:buNone/>
            </a:pPr>
            <a:r>
              <a:rPr lang="en-US" dirty="0" err="1"/>
              <a:t>Sumisión</a:t>
            </a:r>
            <a:r>
              <a:rPr lang="en-US" dirty="0"/>
              <a:t> de Horas</a:t>
            </a:r>
            <a:endParaRPr dirty="0"/>
          </a:p>
        </p:txBody>
      </p:sp>
      <p:sp>
        <p:nvSpPr>
          <p:cNvPr id="167" name="Google Shape;167;p4"/>
          <p:cNvSpPr txBox="1">
            <a:spLocks noGrp="1"/>
          </p:cNvSpPr>
          <p:nvPr>
            <p:ph type="body" idx="1"/>
          </p:nvPr>
        </p:nvSpPr>
        <p:spPr>
          <a:xfrm>
            <a:off x="246534" y="1210743"/>
            <a:ext cx="3491749" cy="2988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285750" indent="-285750">
              <a:spcBef>
                <a:spcPts val="0"/>
              </a:spcBef>
              <a:spcAft>
                <a:spcPts val="400"/>
              </a:spcAft>
            </a:pPr>
            <a:r>
              <a:rPr lang="es-ES" dirty="0"/>
              <a:t>Cuando inicies sesión en TOPS, su hoja de tiempo para el período de pago actual debería aparecer automáticamente.</a:t>
            </a:r>
          </a:p>
          <a:p>
            <a:pPr marL="742950" lvl="1" indent="-285750">
              <a:spcBef>
                <a:spcPts val="0"/>
              </a:spcBef>
              <a:spcAft>
                <a:spcPts val="400"/>
              </a:spcAft>
            </a:pPr>
            <a:r>
              <a:rPr lang="es-ES" sz="1400" dirty="0"/>
              <a:t>Si inicias sesión y no ve su nueva hoja de horas, aún no se ha publicado.</a:t>
            </a:r>
          </a:p>
          <a:p>
            <a:pPr marL="742950" lvl="1" indent="-285750">
              <a:spcBef>
                <a:spcPts val="0"/>
              </a:spcBef>
              <a:spcAft>
                <a:spcPts val="400"/>
              </a:spcAft>
            </a:pPr>
            <a:r>
              <a:rPr lang="es-ES" sz="1400" i="1" dirty="0"/>
              <a:t>Puede ver las hojas de horas anteriores que ya se han procesado en “</a:t>
            </a:r>
            <a:r>
              <a:rPr lang="es-ES" sz="1400" i="1" dirty="0" err="1"/>
              <a:t>Signed</a:t>
            </a:r>
            <a:r>
              <a:rPr lang="es-ES" sz="1400" i="1" dirty="0"/>
              <a:t> </a:t>
            </a:r>
            <a:r>
              <a:rPr lang="es-ES" sz="1400" i="1" dirty="0" err="1"/>
              <a:t>Timsheets</a:t>
            </a:r>
            <a:r>
              <a:rPr lang="es-ES" sz="1400" i="1" dirty="0"/>
              <a:t>".</a:t>
            </a:r>
          </a:p>
          <a:p>
            <a:pPr marL="285750" indent="-285750">
              <a:spcBef>
                <a:spcPts val="0"/>
              </a:spcBef>
              <a:spcAft>
                <a:spcPts val="400"/>
              </a:spcAft>
            </a:pPr>
            <a:r>
              <a:rPr lang="es-ES" dirty="0"/>
              <a:t>Asegúrese de que sea la hoja de horas del período de pago correcto que desea editar.</a:t>
            </a:r>
          </a:p>
          <a:p>
            <a:pPr marL="285750" indent="-285750">
              <a:spcBef>
                <a:spcPts val="0"/>
              </a:spcBef>
              <a:spcAft>
                <a:spcPts val="400"/>
              </a:spcAft>
            </a:pPr>
            <a:r>
              <a:rPr lang="es-ES" dirty="0"/>
              <a:t>Su hoja de horas para el nuevo período de pago estará en blanco y se verá como la hoja de horas en la pantalla.</a:t>
            </a:r>
            <a:r>
              <a:rPr lang="en-US" dirty="0"/>
              <a:t>---&gt;</a:t>
            </a:r>
          </a:p>
          <a:p>
            <a:pPr marL="285750" indent="-285750">
              <a:spcBef>
                <a:spcPts val="0"/>
              </a:spcBef>
            </a:pPr>
            <a:r>
              <a:rPr lang="es-ES" dirty="0"/>
              <a:t>Clic "EDIT" junto al día que desea actualizar.</a:t>
            </a:r>
            <a:endParaRPr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EA1E325-FAEC-4B93-B322-F9ECE3429B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11146" y="1350626"/>
            <a:ext cx="4880517" cy="3341363"/>
          </a:xfrm>
          <a:prstGeom prst="rect">
            <a:avLst/>
          </a:prstGeom>
        </p:spPr>
      </p:pic>
      <p:sp>
        <p:nvSpPr>
          <p:cNvPr id="6" name="Arrow: Left 5">
            <a:extLst>
              <a:ext uri="{FF2B5EF4-FFF2-40B4-BE49-F238E27FC236}">
                <a16:creationId xmlns:a16="http://schemas.microsoft.com/office/drawing/2014/main" id="{66200505-7F83-4726-8D0B-26E028C12992}"/>
              </a:ext>
            </a:extLst>
          </p:cNvPr>
          <p:cNvSpPr/>
          <p:nvPr/>
        </p:nvSpPr>
        <p:spPr>
          <a:xfrm rot="16200000">
            <a:off x="8159146" y="1152849"/>
            <a:ext cx="565406" cy="209725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9375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4"/>
          <p:cNvSpPr txBox="1">
            <a:spLocks noGrp="1"/>
          </p:cNvSpPr>
          <p:nvPr>
            <p:ph type="ctrTitle"/>
          </p:nvPr>
        </p:nvSpPr>
        <p:spPr>
          <a:xfrm>
            <a:off x="-123568" y="188158"/>
            <a:ext cx="9005882" cy="60885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457200" tIns="0" rIns="0" bIns="0" anchor="ctr" anchorCtr="0">
            <a:noAutofit/>
          </a:bodyPr>
          <a:lstStyle/>
          <a:p>
            <a:pPr marL="0" lvl="0" indent="0" algn="l" rtl="0">
              <a:lnSpc>
                <a:spcPct val="88636"/>
              </a:lnSpc>
              <a:spcBef>
                <a:spcPts val="0"/>
              </a:spcBef>
              <a:spcAft>
                <a:spcPts val="0"/>
              </a:spcAft>
              <a:buClr>
                <a:srgbClr val="006C92"/>
              </a:buClr>
              <a:buSzPts val="2200"/>
              <a:buFont typeface="Calibri"/>
              <a:buNone/>
            </a:pPr>
            <a:r>
              <a:rPr lang="en-US" dirty="0" err="1"/>
              <a:t>Sumisión</a:t>
            </a:r>
            <a:r>
              <a:rPr lang="en-US" dirty="0"/>
              <a:t> de Horas de </a:t>
            </a:r>
            <a:r>
              <a:rPr lang="en-US" dirty="0" err="1"/>
              <a:t>Trabajo</a:t>
            </a:r>
            <a:endParaRPr dirty="0"/>
          </a:p>
        </p:txBody>
      </p:sp>
      <p:sp>
        <p:nvSpPr>
          <p:cNvPr id="167" name="Google Shape;167;p4"/>
          <p:cNvSpPr txBox="1">
            <a:spLocks noGrp="1"/>
          </p:cNvSpPr>
          <p:nvPr>
            <p:ph type="body" idx="1"/>
          </p:nvPr>
        </p:nvSpPr>
        <p:spPr>
          <a:xfrm>
            <a:off x="519173" y="2481365"/>
            <a:ext cx="8105654" cy="2209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257175" lvl="0" indent="-257175">
              <a:spcBef>
                <a:spcPts val="0"/>
              </a:spcBef>
              <a:spcAft>
                <a:spcPts val="1200"/>
              </a:spcAft>
            </a:pPr>
            <a:r>
              <a:rPr lang="es-ES" dirty="0"/>
              <a:t>El horario de trabajo típico de UC San Diego es de 8:00 am a 4:30 pm con un período de almuerzo de 30 minutos. Los horarios de la mayoría de los empleados de TES se verán como en la foto.</a:t>
            </a:r>
          </a:p>
          <a:p>
            <a:pPr marL="714375" lvl="1" indent="-257175">
              <a:spcBef>
                <a:spcPts val="0"/>
              </a:spcBef>
              <a:spcAft>
                <a:spcPts val="1200"/>
              </a:spcAft>
            </a:pPr>
            <a:r>
              <a:rPr lang="es-ES" sz="1400" i="1" dirty="0"/>
              <a:t>*Tenga en cuenta: si trabaja en un horario alternativo, asegúrese de ingresar su hora exacta de inicio y finalización con la duración correcta del almuerzo/descanso.</a:t>
            </a:r>
          </a:p>
          <a:p>
            <a:pPr marL="257175" indent="-257175">
              <a:spcBef>
                <a:spcPts val="0"/>
              </a:spcBef>
              <a:spcAft>
                <a:spcPts val="1200"/>
              </a:spcAft>
            </a:pPr>
            <a:r>
              <a:rPr lang="en-US" dirty="0" err="1"/>
              <a:t>Ingrese</a:t>
            </a:r>
            <a:r>
              <a:rPr lang="en-US" dirty="0"/>
              <a:t> la </a:t>
            </a:r>
            <a:r>
              <a:rPr lang="en-US" dirty="0" err="1"/>
              <a:t>cantidad</a:t>
            </a:r>
            <a:r>
              <a:rPr lang="en-US" dirty="0"/>
              <a:t> de horas que </a:t>
            </a:r>
            <a:r>
              <a:rPr lang="en-US" dirty="0" err="1"/>
              <a:t>realmente</a:t>
            </a:r>
            <a:r>
              <a:rPr lang="en-US" dirty="0"/>
              <a:t> </a:t>
            </a:r>
            <a:r>
              <a:rPr lang="en-US" dirty="0" err="1"/>
              <a:t>trabajo</a:t>
            </a:r>
            <a:r>
              <a:rPr lang="en-US" dirty="0"/>
              <a:t> ese </a:t>
            </a:r>
            <a:r>
              <a:rPr lang="en-US" dirty="0" err="1"/>
              <a:t>dia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la </a:t>
            </a:r>
            <a:r>
              <a:rPr lang="en-US" dirty="0" err="1"/>
              <a:t>columna</a:t>
            </a:r>
            <a:r>
              <a:rPr lang="en-US" dirty="0"/>
              <a:t> “Reg”</a:t>
            </a:r>
          </a:p>
          <a:p>
            <a:pPr marL="257175" indent="-257175">
              <a:spcBef>
                <a:spcPts val="0"/>
              </a:spcBef>
              <a:spcAft>
                <a:spcPts val="1200"/>
              </a:spcAft>
            </a:pPr>
            <a:r>
              <a:rPr lang="es-ES" dirty="0"/>
              <a:t>Una vez que haya registrado sus horas para ese día, haga clic en "Registrar </a:t>
            </a:r>
            <a:r>
              <a:rPr lang="es-ES" dirty="0" err="1"/>
              <a:t>Hours</a:t>
            </a:r>
            <a:r>
              <a:rPr lang="es-ES" dirty="0"/>
              <a:t>" y luego continúe con los días siguientes.</a:t>
            </a:r>
            <a:endParaRPr lang="es-ES" sz="1400" dirty="0"/>
          </a:p>
          <a:p>
            <a:pPr marL="714375" lvl="1" indent="-257175">
              <a:spcBef>
                <a:spcPts val="0"/>
              </a:spcBef>
              <a:spcAft>
                <a:spcPts val="1200"/>
              </a:spcAft>
            </a:pPr>
            <a:r>
              <a:rPr lang="es-ES" sz="1400" dirty="0"/>
              <a:t>Deberá hacer clic en "Editar" nuevamente al día siguiente.</a:t>
            </a:r>
            <a:endParaRPr sz="14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AA469F8-C945-4D61-A963-AE6F7531B1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2976" y="1154707"/>
            <a:ext cx="8498048" cy="955856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7"/>
          <p:cNvSpPr txBox="1">
            <a:spLocks noGrp="1"/>
          </p:cNvSpPr>
          <p:nvPr>
            <p:ph type="ctrTitle"/>
          </p:nvPr>
        </p:nvSpPr>
        <p:spPr>
          <a:xfrm>
            <a:off x="-123568" y="188158"/>
            <a:ext cx="9005882" cy="60885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457200" tIns="0" rIns="0" bIns="0" anchor="ctr" anchorCtr="0">
            <a:noAutofit/>
          </a:bodyPr>
          <a:lstStyle/>
          <a:p>
            <a:pPr marL="0" lvl="0" indent="0" algn="l" rtl="0">
              <a:lnSpc>
                <a:spcPct val="88636"/>
              </a:lnSpc>
              <a:spcBef>
                <a:spcPts val="0"/>
              </a:spcBef>
              <a:spcAft>
                <a:spcPts val="0"/>
              </a:spcAft>
              <a:buClr>
                <a:srgbClr val="13294A"/>
              </a:buClr>
              <a:buSzPts val="2200"/>
              <a:buFont typeface="Calibri"/>
              <a:buNone/>
            </a:pPr>
            <a:r>
              <a:rPr lang="es-ES" dirty="0"/>
              <a:t>Sumisión de Horas de </a:t>
            </a:r>
            <a:r>
              <a:rPr lang="en-US" dirty="0" err="1"/>
              <a:t>Vacaciones</a:t>
            </a:r>
            <a:endParaRPr dirty="0"/>
          </a:p>
        </p:txBody>
      </p:sp>
      <p:sp>
        <p:nvSpPr>
          <p:cNvPr id="6" name="Google Shape;167;p4">
            <a:extLst>
              <a:ext uri="{FF2B5EF4-FFF2-40B4-BE49-F238E27FC236}">
                <a16:creationId xmlns:a16="http://schemas.microsoft.com/office/drawing/2014/main" id="{D717F326-C0A0-4790-9ABB-30F4453EF0E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519171" y="2023395"/>
            <a:ext cx="8105654" cy="19574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600"/>
              </a:spcAft>
            </a:pPr>
            <a:r>
              <a:rPr lang="es-ES" dirty="0"/>
              <a:t>Para registrar horas de vacaciones en su hoja de horas:</a:t>
            </a:r>
          </a:p>
          <a:p>
            <a:pPr marL="742950" lvl="1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dirty="0"/>
              <a:t>Ingrese su turno </a:t>
            </a:r>
            <a:r>
              <a:rPr lang="es-ES" dirty="0" err="1"/>
              <a:t>tipico</a:t>
            </a:r>
            <a:r>
              <a:rPr lang="es-ES" dirty="0"/>
              <a:t>, agrega su almuerzo que normalmente tomaría</a:t>
            </a:r>
          </a:p>
          <a:p>
            <a:pPr marL="742950" lvl="1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dirty="0"/>
              <a:t>Luego ingrese la cantidad de horas de vacaciones que planea tomar para ese día en la columna "VAC“</a:t>
            </a:r>
          </a:p>
          <a:p>
            <a:pPr marL="742950" lvl="1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dirty="0"/>
              <a:t>Si se tomó medio día (trabajó la mitad del día y luego tomó vacaciones la otra mitad), se vería como la siguiente hoja de horas:</a:t>
            </a:r>
          </a:p>
          <a:p>
            <a:pPr marL="0" lvl="0" indent="0">
              <a:spcBef>
                <a:spcPts val="0"/>
              </a:spcBef>
              <a:spcAft>
                <a:spcPts val="600"/>
              </a:spcAft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5E851CC-DCC7-458E-91AA-4770E7D007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8806" y="916863"/>
            <a:ext cx="8254767" cy="98668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44ACFAD-82A1-4009-B76B-F8785CA6DA7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0422" y="3893160"/>
            <a:ext cx="8043151" cy="986681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8"/>
          <p:cNvSpPr txBox="1">
            <a:spLocks noGrp="1"/>
          </p:cNvSpPr>
          <p:nvPr>
            <p:ph type="ctrTitle"/>
          </p:nvPr>
        </p:nvSpPr>
        <p:spPr>
          <a:xfrm>
            <a:off x="-123568" y="188158"/>
            <a:ext cx="9005882" cy="60885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457200" tIns="0" rIns="0" bIns="0" anchor="ctr" anchorCtr="0">
            <a:noAutofit/>
          </a:bodyPr>
          <a:lstStyle/>
          <a:p>
            <a:pPr lvl="0">
              <a:lnSpc>
                <a:spcPct val="88636"/>
              </a:lnSpc>
              <a:buSzPts val="2200"/>
            </a:pPr>
            <a:r>
              <a:rPr lang="es-ES" dirty="0"/>
              <a:t>Sumisión de Horas de </a:t>
            </a:r>
            <a:r>
              <a:rPr lang="en-US" dirty="0" err="1"/>
              <a:t>Enfermedad</a:t>
            </a:r>
            <a:endParaRPr dirty="0"/>
          </a:p>
        </p:txBody>
      </p:sp>
      <p:sp>
        <p:nvSpPr>
          <p:cNvPr id="9" name="Google Shape;167;p4">
            <a:extLst>
              <a:ext uri="{FF2B5EF4-FFF2-40B4-BE49-F238E27FC236}">
                <a16:creationId xmlns:a16="http://schemas.microsoft.com/office/drawing/2014/main" id="{93757EC3-30A6-4CFB-9CFD-8F8252E455E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519173" y="2571750"/>
            <a:ext cx="8105654" cy="16646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600"/>
              </a:spcAft>
            </a:pPr>
            <a:r>
              <a:rPr lang="es-ES" dirty="0"/>
              <a:t>Para ingresar horas de enfermedad en su hoja de horas:</a:t>
            </a:r>
          </a:p>
          <a:p>
            <a:pPr marL="742950" lvl="1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dirty="0"/>
              <a:t>Ingrese su turno </a:t>
            </a:r>
            <a:r>
              <a:rPr lang="es-ES" dirty="0" err="1"/>
              <a:t>tipico</a:t>
            </a:r>
            <a:r>
              <a:rPr lang="es-ES" dirty="0"/>
              <a:t>, agrega su almuerzo que normalmente tomaría</a:t>
            </a:r>
          </a:p>
          <a:p>
            <a:pPr marL="742950" lvl="1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dirty="0"/>
              <a:t>Luego ingrese la cantidad de horas de enfermedad que planea tomar ese día en la columna </a:t>
            </a:r>
            <a:r>
              <a:rPr lang="en-US" b="1" dirty="0"/>
              <a:t>“Sick”</a:t>
            </a:r>
            <a:endParaRPr lang="en-US" dirty="0"/>
          </a:p>
          <a:p>
            <a:pPr marL="742950" lvl="1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dirty="0"/>
              <a:t>Una vez que haya registrado sus horas para ese día, haga clic en "Registrar horas" y luego continúe con los días siguientes.</a:t>
            </a:r>
            <a:endParaRPr lang="en-US" dirty="0"/>
          </a:p>
          <a:p>
            <a:pPr marL="457200" lvl="1" indent="0">
              <a:spcBef>
                <a:spcPts val="0"/>
              </a:spcBef>
              <a:spcAft>
                <a:spcPts val="600"/>
              </a:spcAft>
            </a:pP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D48D24C-32F7-424F-BF0B-E34C46B565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561" y="1275041"/>
            <a:ext cx="8170877" cy="1028261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8"/>
          <p:cNvSpPr txBox="1">
            <a:spLocks noGrp="1"/>
          </p:cNvSpPr>
          <p:nvPr>
            <p:ph type="ctrTitle"/>
          </p:nvPr>
        </p:nvSpPr>
        <p:spPr>
          <a:xfrm>
            <a:off x="20672" y="137494"/>
            <a:ext cx="9005882" cy="60885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457200" tIns="0" rIns="0" bIns="0" anchor="ctr" anchorCtr="0">
            <a:noAutofit/>
          </a:bodyPr>
          <a:lstStyle/>
          <a:p>
            <a:pPr lvl="0">
              <a:lnSpc>
                <a:spcPct val="88636"/>
              </a:lnSpc>
              <a:buSzPts val="2200"/>
            </a:pPr>
            <a:r>
              <a:rPr lang="es-ES" dirty="0"/>
              <a:t>Sumisión de Horas </a:t>
            </a:r>
            <a:r>
              <a:rPr lang="en-US" dirty="0"/>
              <a:t>para </a:t>
            </a:r>
            <a:r>
              <a:rPr lang="en-US" dirty="0" err="1"/>
              <a:t>Entrevista</a:t>
            </a:r>
            <a:r>
              <a:rPr lang="en-US" dirty="0"/>
              <a:t> de UC San Diego</a:t>
            </a:r>
            <a:endParaRPr dirty="0"/>
          </a:p>
        </p:txBody>
      </p:sp>
      <p:sp>
        <p:nvSpPr>
          <p:cNvPr id="5" name="Google Shape;167;p4">
            <a:extLst>
              <a:ext uri="{FF2B5EF4-FFF2-40B4-BE49-F238E27FC236}">
                <a16:creationId xmlns:a16="http://schemas.microsoft.com/office/drawing/2014/main" id="{C86D9415-5EED-4374-BC4D-6174CB13E657}"/>
              </a:ext>
            </a:extLst>
          </p:cNvPr>
          <p:cNvSpPr txBox="1">
            <a:spLocks/>
          </p:cNvSpPr>
          <p:nvPr/>
        </p:nvSpPr>
        <p:spPr>
          <a:xfrm>
            <a:off x="326546" y="2405478"/>
            <a:ext cx="8700008" cy="26005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  <a:buClr>
                <a:srgbClr val="0C68AC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C68AC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C68AC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C68AC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C68AC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spcBef>
                <a:spcPts val="0"/>
              </a:spcBef>
              <a:spcAft>
                <a:spcPts val="600"/>
              </a:spcAft>
            </a:pPr>
            <a:r>
              <a:rPr lang="es-ES" dirty="0"/>
              <a:t>Para ingresar el tiempo dedicado a una entrevista de trabajo de UC San Diego:</a:t>
            </a:r>
          </a:p>
          <a:p>
            <a:pPr marL="742950" lvl="1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dirty="0"/>
              <a:t>Ingrese su turno </a:t>
            </a:r>
            <a:r>
              <a:rPr lang="es-ES" dirty="0" err="1"/>
              <a:t>tipico</a:t>
            </a:r>
            <a:r>
              <a:rPr lang="es-ES" dirty="0"/>
              <a:t>, agrega su almuerzo que normalmente tomaría</a:t>
            </a:r>
          </a:p>
          <a:p>
            <a:pPr marL="742950" lvl="1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dirty="0"/>
              <a:t>Luego ingrese la cantidad de horas utilizadas para asistir a una entrevista de UC San Diego en la columna “</a:t>
            </a:r>
            <a:r>
              <a:rPr lang="es-ES" dirty="0" err="1"/>
              <a:t>Other</a:t>
            </a:r>
            <a:r>
              <a:rPr lang="es-ES" dirty="0"/>
              <a:t>”</a:t>
            </a:r>
          </a:p>
          <a:p>
            <a:pPr marL="742950" lvl="1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Para ‘</a:t>
            </a:r>
            <a:r>
              <a:rPr lang="en-US" b="1" dirty="0"/>
              <a:t>HBS Other Type</a:t>
            </a:r>
            <a:r>
              <a:rPr lang="en-US" dirty="0"/>
              <a:t>’ </a:t>
            </a:r>
            <a:r>
              <a:rPr lang="en-US" dirty="0" err="1"/>
              <a:t>escoje</a:t>
            </a:r>
            <a:r>
              <a:rPr lang="en-US" dirty="0"/>
              <a:t> ‘</a:t>
            </a:r>
            <a:r>
              <a:rPr lang="en-US" b="1" dirty="0"/>
              <a:t>Interview</a:t>
            </a:r>
            <a:r>
              <a:rPr lang="en-US" dirty="0"/>
              <a:t>’</a:t>
            </a:r>
          </a:p>
          <a:p>
            <a:pPr marL="1200150" lvl="2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En la </a:t>
            </a:r>
            <a:r>
              <a:rPr lang="en-US" sz="1400" dirty="0" err="1"/>
              <a:t>caja</a:t>
            </a:r>
            <a:r>
              <a:rPr lang="en-US" sz="1400" dirty="0"/>
              <a:t> de "Comments:", </a:t>
            </a:r>
            <a:r>
              <a:rPr lang="en-US" sz="1400" dirty="0" err="1"/>
              <a:t>incluir</a:t>
            </a:r>
            <a:r>
              <a:rPr lang="en-US" sz="1400" dirty="0"/>
              <a:t>:</a:t>
            </a:r>
          </a:p>
          <a:p>
            <a:pPr marL="1657350" lvl="3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Interview date (</a:t>
            </a:r>
            <a:r>
              <a:rPr lang="en-US" sz="1400" dirty="0" err="1"/>
              <a:t>Fecha</a:t>
            </a:r>
            <a:r>
              <a:rPr lang="en-US" sz="1400" dirty="0"/>
              <a:t> de </a:t>
            </a:r>
            <a:r>
              <a:rPr lang="en-US" sz="1400" dirty="0" err="1"/>
              <a:t>Intervista</a:t>
            </a:r>
            <a:r>
              <a:rPr lang="en-US" sz="1400" dirty="0"/>
              <a:t>) </a:t>
            </a:r>
          </a:p>
          <a:p>
            <a:pPr marL="1657350" lvl="3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Job number (</a:t>
            </a:r>
            <a:r>
              <a:rPr lang="en-US" sz="1400" dirty="0" err="1"/>
              <a:t>Numero</a:t>
            </a:r>
            <a:r>
              <a:rPr lang="en-US" sz="1400" dirty="0"/>
              <a:t> de </a:t>
            </a:r>
            <a:r>
              <a:rPr lang="en-US" sz="1400" dirty="0" err="1"/>
              <a:t>trabajo</a:t>
            </a:r>
            <a:r>
              <a:rPr lang="en-US" sz="1400" dirty="0"/>
              <a:t>)</a:t>
            </a:r>
          </a:p>
          <a:p>
            <a:pPr marL="1657350" lvl="3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Name of interviewer (</a:t>
            </a:r>
            <a:r>
              <a:rPr lang="en-US" sz="1400" dirty="0" err="1"/>
              <a:t>Nombre</a:t>
            </a:r>
            <a:r>
              <a:rPr lang="en-US" sz="1400" dirty="0"/>
              <a:t> del </a:t>
            </a:r>
            <a:r>
              <a:rPr lang="en-US" sz="1400" dirty="0" err="1"/>
              <a:t>entrevistador</a:t>
            </a:r>
            <a:r>
              <a:rPr lang="en-US" sz="1400" dirty="0"/>
              <a:t>)</a:t>
            </a:r>
          </a:p>
          <a:p>
            <a:pPr marL="1657350" lvl="3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Luego </a:t>
            </a:r>
            <a:r>
              <a:rPr lang="en-US" sz="1400" dirty="0" err="1"/>
              <a:t>clic</a:t>
            </a:r>
            <a:r>
              <a:rPr lang="en-US" sz="1400" dirty="0"/>
              <a:t> "Record Comment"</a:t>
            </a:r>
          </a:p>
          <a:p>
            <a:pPr marL="457200" lvl="1" indent="0">
              <a:spcBef>
                <a:spcPts val="0"/>
              </a:spcBef>
              <a:spcAft>
                <a:spcPts val="600"/>
              </a:spcAft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8A3BA75-7CB5-4D28-80B9-B8E712A330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6546" y="1368191"/>
            <a:ext cx="8187655" cy="1037287"/>
          </a:xfrm>
          <a:prstGeom prst="rect">
            <a:avLst/>
          </a:prstGeom>
        </p:spPr>
      </p:pic>
      <p:sp>
        <p:nvSpPr>
          <p:cNvPr id="10" name="Google Shape;167;p4">
            <a:extLst>
              <a:ext uri="{FF2B5EF4-FFF2-40B4-BE49-F238E27FC236}">
                <a16:creationId xmlns:a16="http://schemas.microsoft.com/office/drawing/2014/main" id="{4972E6EF-84F3-4419-8087-4196E98E0BE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70786" y="820689"/>
            <a:ext cx="8105654" cy="1990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600"/>
              </a:spcAft>
            </a:pPr>
            <a:r>
              <a:rPr lang="es-ES" dirty="0">
                <a:solidFill>
                  <a:srgbClr val="FFC000"/>
                </a:solidFill>
              </a:rPr>
              <a:t>Los empleados pueden utilizar hasta 2 horas por período de pago para entrevistarse para otros puestos de UC San Diego</a:t>
            </a:r>
            <a:endParaRPr 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287278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s">
  <a:themeElements>
    <a:clrScheme name="UC San Diego Health">
      <a:dk1>
        <a:srgbClr val="464749"/>
      </a:dk1>
      <a:lt1>
        <a:srgbClr val="FFFFFF"/>
      </a:lt1>
      <a:dk2>
        <a:srgbClr val="101D3A"/>
      </a:dk2>
      <a:lt2>
        <a:srgbClr val="FFFFFF"/>
      </a:lt2>
      <a:accent1>
        <a:srgbClr val="0C68AC"/>
      </a:accent1>
      <a:accent2>
        <a:srgbClr val="15A599"/>
      </a:accent2>
      <a:accent3>
        <a:srgbClr val="0C636E"/>
      </a:accent3>
      <a:accent4>
        <a:srgbClr val="443D82"/>
      </a:accent4>
      <a:accent5>
        <a:srgbClr val="671943"/>
      </a:accent5>
      <a:accent6>
        <a:srgbClr val="A7B306"/>
      </a:accent6>
      <a:hlink>
        <a:srgbClr val="AA0023"/>
      </a:hlink>
      <a:folHlink>
        <a:srgbClr val="0C68A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ection Slides">
  <a:themeElements>
    <a:clrScheme name="UC San Diego Health">
      <a:dk1>
        <a:srgbClr val="464749"/>
      </a:dk1>
      <a:lt1>
        <a:srgbClr val="FFFFFF"/>
      </a:lt1>
      <a:dk2>
        <a:srgbClr val="101D3A"/>
      </a:dk2>
      <a:lt2>
        <a:srgbClr val="FFFFFF"/>
      </a:lt2>
      <a:accent1>
        <a:srgbClr val="0C68AC"/>
      </a:accent1>
      <a:accent2>
        <a:srgbClr val="15A599"/>
      </a:accent2>
      <a:accent3>
        <a:srgbClr val="0C636E"/>
      </a:accent3>
      <a:accent4>
        <a:srgbClr val="443D82"/>
      </a:accent4>
      <a:accent5>
        <a:srgbClr val="671943"/>
      </a:accent5>
      <a:accent6>
        <a:srgbClr val="A7B306"/>
      </a:accent6>
      <a:hlink>
        <a:srgbClr val="AA0023"/>
      </a:hlink>
      <a:folHlink>
        <a:srgbClr val="0C68A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ontent Slides">
  <a:themeElements>
    <a:clrScheme name="UC San Diego Health">
      <a:dk1>
        <a:srgbClr val="464749"/>
      </a:dk1>
      <a:lt1>
        <a:srgbClr val="FFFFFF"/>
      </a:lt1>
      <a:dk2>
        <a:srgbClr val="101D3A"/>
      </a:dk2>
      <a:lt2>
        <a:srgbClr val="FFFFFF"/>
      </a:lt2>
      <a:accent1>
        <a:srgbClr val="0C68AC"/>
      </a:accent1>
      <a:accent2>
        <a:srgbClr val="15A599"/>
      </a:accent2>
      <a:accent3>
        <a:srgbClr val="0C636E"/>
      </a:accent3>
      <a:accent4>
        <a:srgbClr val="443D82"/>
      </a:accent4>
      <a:accent5>
        <a:srgbClr val="671943"/>
      </a:accent5>
      <a:accent6>
        <a:srgbClr val="A7B306"/>
      </a:accent6>
      <a:hlink>
        <a:srgbClr val="AA0023"/>
      </a:hlink>
      <a:folHlink>
        <a:srgbClr val="0C68A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losing Slides">
  <a:themeElements>
    <a:clrScheme name="UC San Diego Health">
      <a:dk1>
        <a:srgbClr val="464749"/>
      </a:dk1>
      <a:lt1>
        <a:srgbClr val="FFFFFF"/>
      </a:lt1>
      <a:dk2>
        <a:srgbClr val="101D3A"/>
      </a:dk2>
      <a:lt2>
        <a:srgbClr val="FFFFFF"/>
      </a:lt2>
      <a:accent1>
        <a:srgbClr val="0C68AC"/>
      </a:accent1>
      <a:accent2>
        <a:srgbClr val="15A599"/>
      </a:accent2>
      <a:accent3>
        <a:srgbClr val="0C636E"/>
      </a:accent3>
      <a:accent4>
        <a:srgbClr val="443D82"/>
      </a:accent4>
      <a:accent5>
        <a:srgbClr val="671943"/>
      </a:accent5>
      <a:accent6>
        <a:srgbClr val="A7B306"/>
      </a:accent6>
      <a:hlink>
        <a:srgbClr val="AA0023"/>
      </a:hlink>
      <a:folHlink>
        <a:srgbClr val="0C68A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13140</TotalTime>
  <Words>1238</Words>
  <Application>Microsoft Office PowerPoint</Application>
  <PresentationFormat>On-screen Show (16:9)</PresentationFormat>
  <Paragraphs>89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Title Slides</vt:lpstr>
      <vt:lpstr>Section Slides</vt:lpstr>
      <vt:lpstr>Content Slides</vt:lpstr>
      <vt:lpstr>Closing Slides</vt:lpstr>
      <vt:lpstr>TES Online Pay System (TOPS) Tutorial</vt:lpstr>
      <vt:lpstr>PowerPoint Presentation</vt:lpstr>
      <vt:lpstr>PowerPoint Presentation</vt:lpstr>
      <vt:lpstr>Iniciar sesión en TOPS</vt:lpstr>
      <vt:lpstr>Sumisión de Horas</vt:lpstr>
      <vt:lpstr>Sumisión de Horas de Trabajo</vt:lpstr>
      <vt:lpstr>Sumisión de Horas de Vacaciones</vt:lpstr>
      <vt:lpstr>Sumisión de Horas de Enfermedad</vt:lpstr>
      <vt:lpstr>Sumisión de Horas para Entrevista de UC San Diego</vt:lpstr>
      <vt:lpstr>Otros elementos a tener en cuenta</vt:lpstr>
      <vt:lpstr>Dias Festivos</vt:lpstr>
      <vt:lpstr>Sumisión de su Hoja de Horas Para Aprobación</vt:lpstr>
      <vt:lpstr>Contactos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 Online Pay System (TOPS) Tutorial</dc:title>
  <dc:creator>Toombs, Monica</dc:creator>
  <cp:lastModifiedBy>Ceballos, Isis</cp:lastModifiedBy>
  <cp:revision>22</cp:revision>
  <dcterms:created xsi:type="dcterms:W3CDTF">2016-05-16T17:59:33Z</dcterms:created>
  <dcterms:modified xsi:type="dcterms:W3CDTF">2025-02-03T23:02:34Z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0x010100FAE8EF9B5484074A9AD6AE3ECE890B10</vt:lpwstr>
  </property>
</Properties>
</file>